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>
      <p:cViewPr varScale="1">
        <p:scale>
          <a:sx n="107" d="100"/>
          <a:sy n="107" d="100"/>
        </p:scale>
        <p:origin x="10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Hicks" userId="ad9e2a5d-492e-40c8-a632-7123a0b329ed" providerId="ADAL" clId="{2139FF89-30AD-46E7-9E08-9D9A2B4512D2}"/>
    <pc:docChg chg="undo custSel addSld delSld modSld">
      <pc:chgData name="Lucas Hicks" userId="ad9e2a5d-492e-40c8-a632-7123a0b329ed" providerId="ADAL" clId="{2139FF89-30AD-46E7-9E08-9D9A2B4512D2}" dt="2024-05-31T15:11:17.417" v="428" actId="208"/>
      <pc:docMkLst>
        <pc:docMk/>
      </pc:docMkLst>
      <pc:sldChg chg="modSp">
        <pc:chgData name="Lucas Hicks" userId="ad9e2a5d-492e-40c8-a632-7123a0b329ed" providerId="ADAL" clId="{2139FF89-30AD-46E7-9E08-9D9A2B4512D2}" dt="2024-05-29T18:32:20.007" v="111" actId="1036"/>
        <pc:sldMkLst>
          <pc:docMk/>
          <pc:sldMk cId="0" sldId="256"/>
        </pc:sldMkLst>
        <pc:spChg chg="mod">
          <ac:chgData name="Lucas Hicks" userId="ad9e2a5d-492e-40c8-a632-7123a0b329ed" providerId="ADAL" clId="{2139FF89-30AD-46E7-9E08-9D9A2B4512D2}" dt="2024-05-29T18:32:20.007" v="111" actId="1036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Lucas Hicks" userId="ad9e2a5d-492e-40c8-a632-7123a0b329ed" providerId="ADAL" clId="{2139FF89-30AD-46E7-9E08-9D9A2B4512D2}" dt="2024-05-31T14:08:16.932" v="165" actId="20577"/>
        <pc:sldMkLst>
          <pc:docMk/>
          <pc:sldMk cId="0" sldId="257"/>
        </pc:sldMkLst>
        <pc:spChg chg="mod">
          <ac:chgData name="Lucas Hicks" userId="ad9e2a5d-492e-40c8-a632-7123a0b329ed" providerId="ADAL" clId="{2139FF89-30AD-46E7-9E08-9D9A2B4512D2}" dt="2024-05-31T14:08:16.932" v="165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Lucas Hicks" userId="ad9e2a5d-492e-40c8-a632-7123a0b329ed" providerId="ADAL" clId="{2139FF89-30AD-46E7-9E08-9D9A2B4512D2}" dt="2024-05-31T14:25:06.507" v="285" actId="20577"/>
        <pc:sldMkLst>
          <pc:docMk/>
          <pc:sldMk cId="0" sldId="260"/>
        </pc:sldMkLst>
        <pc:spChg chg="mod">
          <ac:chgData name="Lucas Hicks" userId="ad9e2a5d-492e-40c8-a632-7123a0b329ed" providerId="ADAL" clId="{2139FF89-30AD-46E7-9E08-9D9A2B4512D2}" dt="2024-05-31T14:25:06.507" v="285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Lucas Hicks" userId="ad9e2a5d-492e-40c8-a632-7123a0b329ed" providerId="ADAL" clId="{2139FF89-30AD-46E7-9E08-9D9A2B4512D2}" dt="2024-05-29T18:45:04.427" v="131"/>
        <pc:sldMkLst>
          <pc:docMk/>
          <pc:sldMk cId="0" sldId="264"/>
        </pc:sldMkLst>
        <pc:spChg chg="mod">
          <ac:chgData name="Lucas Hicks" userId="ad9e2a5d-492e-40c8-a632-7123a0b329ed" providerId="ADAL" clId="{2139FF89-30AD-46E7-9E08-9D9A2B4512D2}" dt="2024-05-29T18:45:04.427" v="131"/>
          <ac:spMkLst>
            <pc:docMk/>
            <pc:sldMk cId="0" sldId="264"/>
            <ac:spMk id="5" creationId="{00000000-0000-0000-0000-000000000000}"/>
          </ac:spMkLst>
        </pc:spChg>
      </pc:sldChg>
      <pc:sldChg chg="addSp delSp modSp">
        <pc:chgData name="Lucas Hicks" userId="ad9e2a5d-492e-40c8-a632-7123a0b329ed" providerId="ADAL" clId="{2139FF89-30AD-46E7-9E08-9D9A2B4512D2}" dt="2024-05-31T14:20:16.694" v="225" actId="14100"/>
        <pc:sldMkLst>
          <pc:docMk/>
          <pc:sldMk cId="0" sldId="265"/>
        </pc:sldMkLst>
        <pc:spChg chg="del">
          <ac:chgData name="Lucas Hicks" userId="ad9e2a5d-492e-40c8-a632-7123a0b329ed" providerId="ADAL" clId="{2139FF89-30AD-46E7-9E08-9D9A2B4512D2}" dt="2024-05-31T14:14:04.149" v="171" actId="478"/>
          <ac:spMkLst>
            <pc:docMk/>
            <pc:sldMk cId="0" sldId="265"/>
            <ac:spMk id="2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4:04.149" v="171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4:04.149" v="171" actId="478"/>
          <ac:spMkLst>
            <pc:docMk/>
            <pc:sldMk cId="0" sldId="265"/>
            <ac:spMk id="4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4:04.149" v="171" actId="478"/>
          <ac:spMkLst>
            <pc:docMk/>
            <pc:sldMk cId="0" sldId="265"/>
            <ac:spMk id="5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4:04.149" v="171" actId="478"/>
          <ac:spMkLst>
            <pc:docMk/>
            <pc:sldMk cId="0" sldId="265"/>
            <ac:spMk id="6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4:07.244" v="172" actId="478"/>
          <ac:spMkLst>
            <pc:docMk/>
            <pc:sldMk cId="0" sldId="265"/>
            <ac:spMk id="7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4:23.522" v="176" actId="478"/>
          <ac:spMkLst>
            <pc:docMk/>
            <pc:sldMk cId="0" sldId="265"/>
            <ac:spMk id="9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4:04.149" v="171" actId="478"/>
          <ac:spMkLst>
            <pc:docMk/>
            <pc:sldMk cId="0" sldId="265"/>
            <ac:spMk id="11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4:04.149" v="171" actId="478"/>
          <ac:spMkLst>
            <pc:docMk/>
            <pc:sldMk cId="0" sldId="265"/>
            <ac:spMk id="12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4:04.149" v="171" actId="478"/>
          <ac:spMkLst>
            <pc:docMk/>
            <pc:sldMk cId="0" sldId="265"/>
            <ac:spMk id="13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4:04.149" v="171" actId="478"/>
          <ac:spMkLst>
            <pc:docMk/>
            <pc:sldMk cId="0" sldId="265"/>
            <ac:spMk id="14" creationId="{00000000-0000-0000-0000-000000000000}"/>
          </ac:spMkLst>
        </pc:spChg>
        <pc:spChg chg="add del mod">
          <ac:chgData name="Lucas Hicks" userId="ad9e2a5d-492e-40c8-a632-7123a0b329ed" providerId="ADAL" clId="{2139FF89-30AD-46E7-9E08-9D9A2B4512D2}" dt="2024-05-31T14:19:02.419" v="217"/>
          <ac:spMkLst>
            <pc:docMk/>
            <pc:sldMk cId="0" sldId="265"/>
            <ac:spMk id="16" creationId="{82EC431E-AAC0-4095-BC4D-E2B7DDF5C05C}"/>
          </ac:spMkLst>
        </pc:spChg>
        <pc:spChg chg="add">
          <ac:chgData name="Lucas Hicks" userId="ad9e2a5d-492e-40c8-a632-7123a0b329ed" providerId="ADAL" clId="{2139FF89-30AD-46E7-9E08-9D9A2B4512D2}" dt="2024-05-31T14:19:03.990" v="218"/>
          <ac:spMkLst>
            <pc:docMk/>
            <pc:sldMk cId="0" sldId="265"/>
            <ac:spMk id="17" creationId="{FEDBF823-3C63-45CA-BF7F-B8166D32AFEA}"/>
          </ac:spMkLst>
        </pc:spChg>
        <pc:picChg chg="add del mod modCrop">
          <ac:chgData name="Lucas Hicks" userId="ad9e2a5d-492e-40c8-a632-7123a0b329ed" providerId="ADAL" clId="{2139FF89-30AD-46E7-9E08-9D9A2B4512D2}" dt="2024-05-31T14:15:18.469" v="196" actId="478"/>
          <ac:picMkLst>
            <pc:docMk/>
            <pc:sldMk cId="0" sldId="265"/>
            <ac:picMk id="8" creationId="{454130B3-7812-4353-AAE0-2BCDBBAAA800}"/>
          </ac:picMkLst>
        </pc:picChg>
        <pc:picChg chg="add del mod">
          <ac:chgData name="Lucas Hicks" userId="ad9e2a5d-492e-40c8-a632-7123a0b329ed" providerId="ADAL" clId="{2139FF89-30AD-46E7-9E08-9D9A2B4512D2}" dt="2024-05-31T14:15:52.008" v="200" actId="478"/>
          <ac:picMkLst>
            <pc:docMk/>
            <pc:sldMk cId="0" sldId="265"/>
            <ac:picMk id="10" creationId="{DFEA1E51-A253-4861-A43B-35557601ADF2}"/>
          </ac:picMkLst>
        </pc:picChg>
        <pc:picChg chg="add mod">
          <ac:chgData name="Lucas Hicks" userId="ad9e2a5d-492e-40c8-a632-7123a0b329ed" providerId="ADAL" clId="{2139FF89-30AD-46E7-9E08-9D9A2B4512D2}" dt="2024-05-31T14:20:16.694" v="225" actId="14100"/>
          <ac:picMkLst>
            <pc:docMk/>
            <pc:sldMk cId="0" sldId="265"/>
            <ac:picMk id="15" creationId="{21D53F6C-7BC5-4E58-828E-0C570C5097DB}"/>
          </ac:picMkLst>
        </pc:picChg>
      </pc:sldChg>
      <pc:sldChg chg="addSp delSp modSp">
        <pc:chgData name="Lucas Hicks" userId="ad9e2a5d-492e-40c8-a632-7123a0b329ed" providerId="ADAL" clId="{2139FF89-30AD-46E7-9E08-9D9A2B4512D2}" dt="2024-05-31T14:24:51.470" v="284" actId="20577"/>
        <pc:sldMkLst>
          <pc:docMk/>
          <pc:sldMk cId="0" sldId="269"/>
        </pc:sldMkLst>
        <pc:spChg chg="mod">
          <ac:chgData name="Lucas Hicks" userId="ad9e2a5d-492e-40c8-a632-7123a0b329ed" providerId="ADAL" clId="{2139FF89-30AD-46E7-9E08-9D9A2B4512D2}" dt="2024-05-31T14:24:51.470" v="284" actId="20577"/>
          <ac:spMkLst>
            <pc:docMk/>
            <pc:sldMk cId="0" sldId="269"/>
            <ac:spMk id="3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22:01.387" v="239" actId="478"/>
          <ac:spMkLst>
            <pc:docMk/>
            <pc:sldMk cId="0" sldId="269"/>
            <ac:spMk id="4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21:26.378" v="226" actId="478"/>
          <ac:spMkLst>
            <pc:docMk/>
            <pc:sldMk cId="0" sldId="269"/>
            <ac:spMk id="5" creationId="{00000000-0000-0000-0000-000000000000}"/>
          </ac:spMkLst>
        </pc:spChg>
        <pc:spChg chg="mod">
          <ac:chgData name="Lucas Hicks" userId="ad9e2a5d-492e-40c8-a632-7123a0b329ed" providerId="ADAL" clId="{2139FF89-30AD-46E7-9E08-9D9A2B4512D2}" dt="2024-05-31T14:21:49.852" v="236" actId="14100"/>
          <ac:spMkLst>
            <pc:docMk/>
            <pc:sldMk cId="0" sldId="269"/>
            <ac:spMk id="6" creationId="{00000000-0000-0000-0000-000000000000}"/>
          </ac:spMkLst>
        </pc:spChg>
        <pc:picChg chg="add del mod">
          <ac:chgData name="Lucas Hicks" userId="ad9e2a5d-492e-40c8-a632-7123a0b329ed" providerId="ADAL" clId="{2139FF89-30AD-46E7-9E08-9D9A2B4512D2}" dt="2024-05-31T14:21:31.460" v="229"/>
          <ac:picMkLst>
            <pc:docMk/>
            <pc:sldMk cId="0" sldId="269"/>
            <ac:picMk id="8" creationId="{FCF63D95-AB88-422C-837E-C7D3A9DB2D63}"/>
          </ac:picMkLst>
        </pc:picChg>
        <pc:picChg chg="add mod">
          <ac:chgData name="Lucas Hicks" userId="ad9e2a5d-492e-40c8-a632-7123a0b329ed" providerId="ADAL" clId="{2139FF89-30AD-46E7-9E08-9D9A2B4512D2}" dt="2024-05-31T14:22:04.745" v="240" actId="14100"/>
          <ac:picMkLst>
            <pc:docMk/>
            <pc:sldMk cId="0" sldId="269"/>
            <ac:picMk id="9" creationId="{A6C437A0-2717-4BD3-9A46-2ED0CBD6F697}"/>
          </ac:picMkLst>
        </pc:picChg>
      </pc:sldChg>
      <pc:sldChg chg="modSp">
        <pc:chgData name="Lucas Hicks" userId="ad9e2a5d-492e-40c8-a632-7123a0b329ed" providerId="ADAL" clId="{2139FF89-30AD-46E7-9E08-9D9A2B4512D2}" dt="2024-05-31T14:24:47.282" v="283" actId="6549"/>
        <pc:sldMkLst>
          <pc:docMk/>
          <pc:sldMk cId="0" sldId="270"/>
        </pc:sldMkLst>
        <pc:spChg chg="mod">
          <ac:chgData name="Lucas Hicks" userId="ad9e2a5d-492e-40c8-a632-7123a0b329ed" providerId="ADAL" clId="{2139FF89-30AD-46E7-9E08-9D9A2B4512D2}" dt="2024-05-31T14:24:47.282" v="283" actId="6549"/>
          <ac:spMkLst>
            <pc:docMk/>
            <pc:sldMk cId="0" sldId="270"/>
            <ac:spMk id="3" creationId="{00000000-0000-0000-0000-000000000000}"/>
          </ac:spMkLst>
        </pc:spChg>
      </pc:sldChg>
      <pc:sldChg chg="addSp delSp modSp">
        <pc:chgData name="Lucas Hicks" userId="ad9e2a5d-492e-40c8-a632-7123a0b329ed" providerId="ADAL" clId="{2139FF89-30AD-46E7-9E08-9D9A2B4512D2}" dt="2024-05-31T14:19:44.521" v="222" actId="208"/>
        <pc:sldMkLst>
          <pc:docMk/>
          <pc:sldMk cId="0" sldId="271"/>
        </pc:sldMkLst>
        <pc:spChg chg="del">
          <ac:chgData name="Lucas Hicks" userId="ad9e2a5d-492e-40c8-a632-7123a0b329ed" providerId="ADAL" clId="{2139FF89-30AD-46E7-9E08-9D9A2B4512D2}" dt="2024-05-31T14:17:40.952" v="209" actId="478"/>
          <ac:spMkLst>
            <pc:docMk/>
            <pc:sldMk cId="0" sldId="271"/>
            <ac:spMk id="2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7:40.952" v="209" actId="478"/>
          <ac:spMkLst>
            <pc:docMk/>
            <pc:sldMk cId="0" sldId="271"/>
            <ac:spMk id="3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7:40.952" v="209" actId="478"/>
          <ac:spMkLst>
            <pc:docMk/>
            <pc:sldMk cId="0" sldId="271"/>
            <ac:spMk id="4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7:40.952" v="209" actId="478"/>
          <ac:spMkLst>
            <pc:docMk/>
            <pc:sldMk cId="0" sldId="271"/>
            <ac:spMk id="5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7:40.952" v="209" actId="478"/>
          <ac:spMkLst>
            <pc:docMk/>
            <pc:sldMk cId="0" sldId="271"/>
            <ac:spMk id="6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7:40.952" v="209" actId="478"/>
          <ac:spMkLst>
            <pc:docMk/>
            <pc:sldMk cId="0" sldId="271"/>
            <ac:spMk id="7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7:40.952" v="209" actId="478"/>
          <ac:spMkLst>
            <pc:docMk/>
            <pc:sldMk cId="0" sldId="271"/>
            <ac:spMk id="9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7:40.952" v="209" actId="478"/>
          <ac:spMkLst>
            <pc:docMk/>
            <pc:sldMk cId="0" sldId="271"/>
            <ac:spMk id="10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7:40.952" v="209" actId="478"/>
          <ac:spMkLst>
            <pc:docMk/>
            <pc:sldMk cId="0" sldId="271"/>
            <ac:spMk id="11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17:40.952" v="209" actId="478"/>
          <ac:spMkLst>
            <pc:docMk/>
            <pc:sldMk cId="0" sldId="271"/>
            <ac:spMk id="12" creationId="{00000000-0000-0000-0000-000000000000}"/>
          </ac:spMkLst>
        </pc:spChg>
        <pc:spChg chg="add del mod">
          <ac:chgData name="Lucas Hicks" userId="ad9e2a5d-492e-40c8-a632-7123a0b329ed" providerId="ADAL" clId="{2139FF89-30AD-46E7-9E08-9D9A2B4512D2}" dt="2024-05-31T14:17:40.952" v="209" actId="478"/>
          <ac:spMkLst>
            <pc:docMk/>
            <pc:sldMk cId="0" sldId="271"/>
            <ac:spMk id="13" creationId="{137472B2-04A5-4455-826C-7C0F68D1E8DB}"/>
          </ac:spMkLst>
        </pc:spChg>
        <pc:spChg chg="add del mod">
          <ac:chgData name="Lucas Hicks" userId="ad9e2a5d-492e-40c8-a632-7123a0b329ed" providerId="ADAL" clId="{2139FF89-30AD-46E7-9E08-9D9A2B4512D2}" dt="2024-05-31T14:19:07.885" v="220" actId="478"/>
          <ac:spMkLst>
            <pc:docMk/>
            <pc:sldMk cId="0" sldId="271"/>
            <ac:spMk id="14" creationId="{678CAF6F-37C1-47B4-8C71-7544FC88C573}"/>
          </ac:spMkLst>
        </pc:spChg>
        <pc:spChg chg="add mod">
          <ac:chgData name="Lucas Hicks" userId="ad9e2a5d-492e-40c8-a632-7123a0b329ed" providerId="ADAL" clId="{2139FF89-30AD-46E7-9E08-9D9A2B4512D2}" dt="2024-05-31T14:19:11.420" v="221" actId="1076"/>
          <ac:spMkLst>
            <pc:docMk/>
            <pc:sldMk cId="0" sldId="271"/>
            <ac:spMk id="15" creationId="{5DA48A98-5823-42D8-985D-CFECEF640044}"/>
          </ac:spMkLst>
        </pc:spChg>
        <pc:picChg chg="add mod">
          <ac:chgData name="Lucas Hicks" userId="ad9e2a5d-492e-40c8-a632-7123a0b329ed" providerId="ADAL" clId="{2139FF89-30AD-46E7-9E08-9D9A2B4512D2}" dt="2024-05-31T14:19:44.521" v="222" actId="208"/>
          <ac:picMkLst>
            <pc:docMk/>
            <pc:sldMk cId="0" sldId="271"/>
            <ac:picMk id="8" creationId="{CDE1C71A-F3E9-4942-AA45-F449F4D1AC38}"/>
          </ac:picMkLst>
        </pc:picChg>
      </pc:sldChg>
      <pc:sldChg chg="addSp delSp modSp">
        <pc:chgData name="Lucas Hicks" userId="ad9e2a5d-492e-40c8-a632-7123a0b329ed" providerId="ADAL" clId="{2139FF89-30AD-46E7-9E08-9D9A2B4512D2}" dt="2024-05-31T15:11:17.417" v="428" actId="208"/>
        <pc:sldMkLst>
          <pc:docMk/>
          <pc:sldMk cId="0" sldId="272"/>
        </pc:sldMkLst>
        <pc:spChg chg="mod">
          <ac:chgData name="Lucas Hicks" userId="ad9e2a5d-492e-40c8-a632-7123a0b329ed" providerId="ADAL" clId="{2139FF89-30AD-46E7-9E08-9D9A2B4512D2}" dt="2024-05-31T14:59:35.163" v="413" actId="948"/>
          <ac:spMkLst>
            <pc:docMk/>
            <pc:sldMk cId="0" sldId="272"/>
            <ac:spMk id="3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5:11:03.822" v="423" actId="478"/>
          <ac:spMkLst>
            <pc:docMk/>
            <pc:sldMk cId="0" sldId="272"/>
            <ac:spMk id="4" creationId="{00000000-0000-0000-0000-000000000000}"/>
          </ac:spMkLst>
        </pc:spChg>
        <pc:spChg chg="del mod">
          <ac:chgData name="Lucas Hicks" userId="ad9e2a5d-492e-40c8-a632-7123a0b329ed" providerId="ADAL" clId="{2139FF89-30AD-46E7-9E08-9D9A2B4512D2}" dt="2024-05-31T15:10:36.349" v="414" actId="478"/>
          <ac:spMkLst>
            <pc:docMk/>
            <pc:sldMk cId="0" sldId="272"/>
            <ac:spMk id="5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5:11:13.543" v="426" actId="478"/>
          <ac:spMkLst>
            <pc:docMk/>
            <pc:sldMk cId="0" sldId="272"/>
            <ac:spMk id="6" creationId="{00000000-0000-0000-0000-000000000000}"/>
          </ac:spMkLst>
        </pc:spChg>
        <pc:picChg chg="add mod modCrop">
          <ac:chgData name="Lucas Hicks" userId="ad9e2a5d-492e-40c8-a632-7123a0b329ed" providerId="ADAL" clId="{2139FF89-30AD-46E7-9E08-9D9A2B4512D2}" dt="2024-05-31T15:11:17.417" v="428" actId="208"/>
          <ac:picMkLst>
            <pc:docMk/>
            <pc:sldMk cId="0" sldId="272"/>
            <ac:picMk id="8" creationId="{D6727C37-D7AA-4B18-81DA-6B3C1612DAFA}"/>
          </ac:picMkLst>
        </pc:picChg>
      </pc:sldChg>
      <pc:sldChg chg="add del modTransition">
        <pc:chgData name="Lucas Hicks" userId="ad9e2a5d-492e-40c8-a632-7123a0b329ed" providerId="ADAL" clId="{2139FF89-30AD-46E7-9E08-9D9A2B4512D2}" dt="2024-05-31T14:23:03.921" v="267"/>
        <pc:sldMkLst>
          <pc:docMk/>
          <pc:sldMk cId="0" sldId="273"/>
        </pc:sldMkLst>
      </pc:sldChg>
      <pc:sldChg chg="addSp delSp modSp">
        <pc:chgData name="Lucas Hicks" userId="ad9e2a5d-492e-40c8-a632-7123a0b329ed" providerId="ADAL" clId="{2139FF89-30AD-46E7-9E08-9D9A2B4512D2}" dt="2024-05-31T14:24:33.912" v="280" actId="20577"/>
        <pc:sldMkLst>
          <pc:docMk/>
          <pc:sldMk cId="0" sldId="274"/>
        </pc:sldMkLst>
        <pc:spChg chg="mod">
          <ac:chgData name="Lucas Hicks" userId="ad9e2a5d-492e-40c8-a632-7123a0b329ed" providerId="ADAL" clId="{2139FF89-30AD-46E7-9E08-9D9A2B4512D2}" dt="2024-05-31T14:24:33.912" v="280" actId="20577"/>
          <ac:spMkLst>
            <pc:docMk/>
            <pc:sldMk cId="0" sldId="274"/>
            <ac:spMk id="3" creationId="{00000000-0000-0000-0000-000000000000}"/>
          </ac:spMkLst>
        </pc:spChg>
        <pc:spChg chg="del">
          <ac:chgData name="Lucas Hicks" userId="ad9e2a5d-492e-40c8-a632-7123a0b329ed" providerId="ADAL" clId="{2139FF89-30AD-46E7-9E08-9D9A2B4512D2}" dt="2024-05-31T14:23:58.799" v="271" actId="478"/>
          <ac:spMkLst>
            <pc:docMk/>
            <pc:sldMk cId="0" sldId="274"/>
            <ac:spMk id="5" creationId="{00000000-0000-0000-0000-000000000000}"/>
          </ac:spMkLst>
        </pc:spChg>
        <pc:picChg chg="add mod">
          <ac:chgData name="Lucas Hicks" userId="ad9e2a5d-492e-40c8-a632-7123a0b329ed" providerId="ADAL" clId="{2139FF89-30AD-46E7-9E08-9D9A2B4512D2}" dt="2024-05-31T14:24:15.900" v="278" actId="1035"/>
          <ac:picMkLst>
            <pc:docMk/>
            <pc:sldMk cId="0" sldId="274"/>
            <ac:picMk id="8" creationId="{5E6F7436-4AB5-43AF-AA1F-E37C86FD20D3}"/>
          </ac:picMkLst>
        </pc:picChg>
      </pc:sldChg>
      <pc:sldChg chg="modNotesTx">
        <pc:chgData name="Lucas Hicks" userId="ad9e2a5d-492e-40c8-a632-7123a0b329ed" providerId="ADAL" clId="{2139FF89-30AD-46E7-9E08-9D9A2B4512D2}" dt="2024-05-29T17:25:48.980" v="76" actId="20577"/>
        <pc:sldMkLst>
          <pc:docMk/>
          <pc:sldMk cId="0" sldId="275"/>
        </pc:sldMkLst>
      </pc:sldChg>
      <pc:sldChg chg="modSp">
        <pc:chgData name="Lucas Hicks" userId="ad9e2a5d-492e-40c8-a632-7123a0b329ed" providerId="ADAL" clId="{2139FF89-30AD-46E7-9E08-9D9A2B4512D2}" dt="2024-05-31T14:25:56.506" v="326" actId="6549"/>
        <pc:sldMkLst>
          <pc:docMk/>
          <pc:sldMk cId="0" sldId="276"/>
        </pc:sldMkLst>
        <pc:spChg chg="mod">
          <ac:chgData name="Lucas Hicks" userId="ad9e2a5d-492e-40c8-a632-7123a0b329ed" providerId="ADAL" clId="{2139FF89-30AD-46E7-9E08-9D9A2B4512D2}" dt="2024-05-31T14:25:38.271" v="290" actId="20577"/>
          <ac:spMkLst>
            <pc:docMk/>
            <pc:sldMk cId="0" sldId="276"/>
            <ac:spMk id="3" creationId="{00000000-0000-0000-0000-000000000000}"/>
          </ac:spMkLst>
        </pc:spChg>
        <pc:spChg chg="mod">
          <ac:chgData name="Lucas Hicks" userId="ad9e2a5d-492e-40c8-a632-7123a0b329ed" providerId="ADAL" clId="{2139FF89-30AD-46E7-9E08-9D9A2B4512D2}" dt="2024-05-31T14:25:56.506" v="326" actId="6549"/>
          <ac:spMkLst>
            <pc:docMk/>
            <pc:sldMk cId="0" sldId="27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57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Sometimes Amanda sends personal emails Monday/Tuesday as reminders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64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B74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D3B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B74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B74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544300" y="6217920"/>
            <a:ext cx="51663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971531" y="1106424"/>
            <a:ext cx="105155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3428" y="505205"/>
            <a:ext cx="3707765" cy="0"/>
          </a:xfrm>
          <a:custGeom>
            <a:avLst/>
            <a:gdLst/>
            <a:ahLst/>
            <a:cxnLst/>
            <a:rect l="l" t="t" r="r" b="b"/>
            <a:pathLst>
              <a:path w="3707765">
                <a:moveTo>
                  <a:pt x="0" y="0"/>
                </a:moveTo>
                <a:lnTo>
                  <a:pt x="3707427" y="0"/>
                </a:lnTo>
              </a:path>
            </a:pathLst>
          </a:custGeom>
          <a:ln w="95999">
            <a:solidFill>
              <a:srgbClr val="187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37714" y="505205"/>
            <a:ext cx="3707765" cy="0"/>
          </a:xfrm>
          <a:custGeom>
            <a:avLst/>
            <a:gdLst/>
            <a:ahLst/>
            <a:cxnLst/>
            <a:rect l="l" t="t" r="r" b="b"/>
            <a:pathLst>
              <a:path w="3707765">
                <a:moveTo>
                  <a:pt x="0" y="0"/>
                </a:moveTo>
                <a:lnTo>
                  <a:pt x="3707428" y="0"/>
                </a:lnTo>
              </a:path>
            </a:pathLst>
          </a:custGeom>
          <a:ln w="95999">
            <a:solidFill>
              <a:srgbClr val="F487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041143" y="502919"/>
            <a:ext cx="3707765" cy="0"/>
          </a:xfrm>
          <a:custGeom>
            <a:avLst/>
            <a:gdLst/>
            <a:ahLst/>
            <a:cxnLst/>
            <a:rect l="l" t="t" r="r" b="b"/>
            <a:pathLst>
              <a:path w="3707765">
                <a:moveTo>
                  <a:pt x="0" y="0"/>
                </a:moveTo>
                <a:lnTo>
                  <a:pt x="3707428" y="0"/>
                </a:lnTo>
              </a:path>
            </a:pathLst>
          </a:custGeom>
          <a:ln w="100571">
            <a:solidFill>
              <a:srgbClr val="3B3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54857" y="811530"/>
            <a:ext cx="10482580" cy="0"/>
          </a:xfrm>
          <a:custGeom>
            <a:avLst/>
            <a:gdLst/>
            <a:ahLst/>
            <a:cxnLst/>
            <a:rect l="l" t="t" r="r" b="b"/>
            <a:pathLst>
              <a:path w="10482580">
                <a:moveTo>
                  <a:pt x="0" y="0"/>
                </a:moveTo>
                <a:lnTo>
                  <a:pt x="10482285" y="0"/>
                </a:lnTo>
              </a:path>
            </a:pathLst>
          </a:custGeom>
          <a:ln w="13714">
            <a:solidFill>
              <a:srgbClr val="3B3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61714" y="804672"/>
            <a:ext cx="0" cy="5560060"/>
          </a:xfrm>
          <a:custGeom>
            <a:avLst/>
            <a:gdLst/>
            <a:ahLst/>
            <a:cxnLst/>
            <a:rect l="l" t="t" r="r" b="b"/>
            <a:pathLst>
              <a:path h="5560060">
                <a:moveTo>
                  <a:pt x="0" y="5559552"/>
                </a:moveTo>
                <a:lnTo>
                  <a:pt x="0" y="0"/>
                </a:lnTo>
              </a:path>
            </a:pathLst>
          </a:custGeom>
          <a:ln w="13714">
            <a:solidFill>
              <a:srgbClr val="3B3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95999" y="1449324"/>
            <a:ext cx="3693795" cy="0"/>
          </a:xfrm>
          <a:custGeom>
            <a:avLst/>
            <a:gdLst/>
            <a:ahLst/>
            <a:cxnLst/>
            <a:rect l="l" t="t" r="r" b="b"/>
            <a:pathLst>
              <a:path w="3693795">
                <a:moveTo>
                  <a:pt x="0" y="0"/>
                </a:moveTo>
                <a:lnTo>
                  <a:pt x="3693713" y="0"/>
                </a:lnTo>
              </a:path>
            </a:pathLst>
          </a:custGeom>
          <a:ln w="274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330285" y="804672"/>
            <a:ext cx="0" cy="5560060"/>
          </a:xfrm>
          <a:custGeom>
            <a:avLst/>
            <a:gdLst/>
            <a:ahLst/>
            <a:cxnLst/>
            <a:rect l="l" t="t" r="r" b="b"/>
            <a:pathLst>
              <a:path h="5560060">
                <a:moveTo>
                  <a:pt x="0" y="5559552"/>
                </a:moveTo>
                <a:lnTo>
                  <a:pt x="0" y="0"/>
                </a:lnTo>
              </a:path>
            </a:pathLst>
          </a:custGeom>
          <a:ln w="13714">
            <a:solidFill>
              <a:srgbClr val="3B3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533713" y="1449324"/>
            <a:ext cx="3749040" cy="0"/>
          </a:xfrm>
          <a:custGeom>
            <a:avLst/>
            <a:gdLst/>
            <a:ahLst/>
            <a:cxnLst/>
            <a:rect l="l" t="t" r="r" b="b"/>
            <a:pathLst>
              <a:path w="3749040">
                <a:moveTo>
                  <a:pt x="0" y="0"/>
                </a:moveTo>
                <a:lnTo>
                  <a:pt x="3748572" y="0"/>
                </a:lnTo>
              </a:path>
            </a:pathLst>
          </a:custGeom>
          <a:ln w="2742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95999" y="1643633"/>
            <a:ext cx="3730625" cy="0"/>
          </a:xfrm>
          <a:custGeom>
            <a:avLst/>
            <a:gdLst/>
            <a:ahLst/>
            <a:cxnLst/>
            <a:rect l="l" t="t" r="r" b="b"/>
            <a:pathLst>
              <a:path w="3730625">
                <a:moveTo>
                  <a:pt x="0" y="0"/>
                </a:moveTo>
                <a:lnTo>
                  <a:pt x="3730286" y="0"/>
                </a:lnTo>
              </a:path>
            </a:pathLst>
          </a:custGeom>
          <a:ln w="3199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54857" y="6357365"/>
            <a:ext cx="10482580" cy="0"/>
          </a:xfrm>
          <a:custGeom>
            <a:avLst/>
            <a:gdLst/>
            <a:ahLst/>
            <a:cxnLst/>
            <a:rect l="l" t="t" r="r" b="b"/>
            <a:pathLst>
              <a:path w="10482580">
                <a:moveTo>
                  <a:pt x="0" y="0"/>
                </a:moveTo>
                <a:lnTo>
                  <a:pt x="10482285" y="0"/>
                </a:lnTo>
              </a:path>
            </a:pathLst>
          </a:custGeom>
          <a:ln w="13714">
            <a:solidFill>
              <a:srgbClr val="3B3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0" y="94487"/>
                </a:moveTo>
                <a:lnTo>
                  <a:pt x="3703320" y="94487"/>
                </a:lnTo>
                <a:lnTo>
                  <a:pt x="3703320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1B7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0" y="97536"/>
                </a:moveTo>
                <a:lnTo>
                  <a:pt x="3703320" y="97536"/>
                </a:lnTo>
                <a:lnTo>
                  <a:pt x="3703320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3D3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19" y="91439"/>
                </a:lnTo>
                <a:lnTo>
                  <a:pt x="370331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F68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9993" y="1818894"/>
            <a:ext cx="10872012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B74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8346" y="2288032"/>
            <a:ext cx="10195306" cy="3525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D3B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mibridges.michigan.gov/s/isd-antigen-testing-results?language=en_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s@bedhd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barryeatonhealth.org/schools-communicable-diseases-and-reporting/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michigan.gov/documents/lara/lara_BCALPUB-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bit.ly/3puOdMa" TargetMode="External"/><Relationship Id="rId4" Type="http://schemas.openxmlformats.org/officeDocument/2006/relationships/hyperlink" Target="https://www.michigan.gov/mdhhs/-/media/Project/Websites/mdhhs/Folder1/CD_Info/CD-Resources-and-Forms/CD-in-Child-Care-Settings.pdf?rev=33caab75c2bc46cfa71abb50223825b2&amp;hash=717678F1823D8C2B77AF59BB2B54AC1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cablediseasereporting.com/bar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communicablediseasereporting.com/eat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rryeatonhealth.org/schools-communicable-diseases-and-report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3086100"/>
            <a:ext cx="11262360" cy="3304540"/>
          </a:xfrm>
          <a:custGeom>
            <a:avLst/>
            <a:gdLst/>
            <a:ahLst/>
            <a:cxnLst/>
            <a:rect l="l" t="t" r="r" b="b"/>
            <a:pathLst>
              <a:path w="11262360" h="3304540">
                <a:moveTo>
                  <a:pt x="0" y="3304031"/>
                </a:moveTo>
                <a:lnTo>
                  <a:pt x="11262360" y="3304031"/>
                </a:lnTo>
                <a:lnTo>
                  <a:pt x="11262360" y="0"/>
                </a:lnTo>
                <a:lnTo>
                  <a:pt x="0" y="0"/>
                </a:lnTo>
                <a:lnTo>
                  <a:pt x="0" y="3304031"/>
                </a:lnTo>
                <a:close/>
              </a:path>
            </a:pathLst>
          </a:custGeom>
          <a:solidFill>
            <a:srgbClr val="1B7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9994" y="1408346"/>
            <a:ext cx="10872012" cy="1715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C</a:t>
            </a:r>
            <a:r>
              <a:rPr spc="-5" dirty="0"/>
              <a:t>OM</a:t>
            </a:r>
            <a:r>
              <a:rPr spc="10" dirty="0"/>
              <a:t>M</a:t>
            </a:r>
            <a:r>
              <a:rPr spc="-30" dirty="0"/>
              <a:t>UNICAB</a:t>
            </a:r>
            <a:r>
              <a:rPr spc="-40" dirty="0"/>
              <a:t>L</a:t>
            </a:r>
            <a:r>
              <a:rPr spc="-25" dirty="0"/>
              <a:t>E</a:t>
            </a:r>
            <a:r>
              <a:rPr dirty="0"/>
              <a:t> </a:t>
            </a:r>
            <a:r>
              <a:rPr spc="-30" dirty="0"/>
              <a:t>DIS</a:t>
            </a:r>
            <a:r>
              <a:rPr spc="-85" dirty="0"/>
              <a:t>E</a:t>
            </a:r>
            <a:r>
              <a:rPr spc="-25" dirty="0"/>
              <a:t>ASE</a:t>
            </a:r>
            <a:r>
              <a:rPr dirty="0"/>
              <a:t> REPO</a:t>
            </a:r>
            <a:r>
              <a:rPr spc="-50" dirty="0"/>
              <a:t>R</a:t>
            </a:r>
            <a:r>
              <a:rPr spc="-30" dirty="0"/>
              <a:t>TING</a:t>
            </a:r>
            <a:br>
              <a:rPr lang="en-US" spc="-30" dirty="0"/>
            </a:br>
            <a:r>
              <a:rPr lang="en-US" sz="2800" spc="-30" dirty="0"/>
              <a:t>Childcare Facilities</a:t>
            </a:r>
            <a:endParaRPr sz="2800" spc="-30" dirty="0"/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spc="-20" dirty="0">
                <a:solidFill>
                  <a:srgbClr val="F68716"/>
                </a:solidFill>
              </a:rPr>
              <a:t>202</a:t>
            </a:r>
            <a:r>
              <a:rPr lang="en-US" sz="2400" spc="-20" dirty="0">
                <a:solidFill>
                  <a:srgbClr val="F68716"/>
                </a:solidFill>
              </a:rPr>
              <a:t>4</a:t>
            </a:r>
            <a:r>
              <a:rPr sz="2400" spc="-5" dirty="0">
                <a:solidFill>
                  <a:srgbClr val="F68716"/>
                </a:solidFill>
              </a:rPr>
              <a:t>-</a:t>
            </a:r>
            <a:r>
              <a:rPr sz="2400" spc="-20" dirty="0">
                <a:solidFill>
                  <a:srgbClr val="F68716"/>
                </a:solidFill>
              </a:rPr>
              <a:t>202</a:t>
            </a:r>
            <a:r>
              <a:rPr lang="en-US" sz="2400" spc="-20" dirty="0">
                <a:solidFill>
                  <a:srgbClr val="F68716"/>
                </a:solidFill>
              </a:rPr>
              <a:t>5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4884420" y="5372100"/>
            <a:ext cx="242316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2800" spc="-2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CD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REP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NG: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256027"/>
            <a:ext cx="6772909" cy="136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Fi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k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ly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al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each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f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on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641985" lvl="1" indent="-304800">
              <a:lnSpc>
                <a:spcPct val="100000"/>
              </a:lnSpc>
              <a:spcBef>
                <a:spcPts val="1000"/>
              </a:spcBef>
              <a:buClr>
                <a:srgbClr val="F68716"/>
              </a:buClr>
              <a:buSzPct val="90625"/>
              <a:buFont typeface="Wingdings 2"/>
              <a:buChar char=""/>
              <a:tabLst>
                <a:tab pos="642620" algn="l"/>
              </a:tabLst>
            </a:pP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fl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uen</a:t>
            </a:r>
            <a:r>
              <a:rPr sz="1600" spc="-30" dirty="0">
                <a:solidFill>
                  <a:srgbClr val="3D3B47"/>
                </a:solidFill>
                <a:latin typeface="Calibri"/>
                <a:cs typeface="Calibri"/>
              </a:rPr>
              <a:t>z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-l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65" dirty="0">
                <a:solidFill>
                  <a:srgbClr val="3D3B47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--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ev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er</a:t>
            </a:r>
            <a:r>
              <a:rPr sz="1600" spc="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600" spc="-4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US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so</a:t>
            </a:r>
            <a:r>
              <a:rPr sz="1600" spc="-4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600" spc="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6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t, </a:t>
            </a:r>
            <a:r>
              <a:rPr sz="1600" spc="-3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ou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gh</a:t>
            </a:r>
            <a:r>
              <a:rPr sz="16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/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bod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6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aches</a:t>
            </a:r>
            <a:endParaRPr sz="1600">
              <a:latin typeface="Calibri"/>
              <a:cs typeface="Calibri"/>
            </a:endParaRPr>
          </a:p>
          <a:p>
            <a:pPr marL="641985" lvl="1" indent="-304800">
              <a:lnSpc>
                <a:spcPct val="100000"/>
              </a:lnSpc>
              <a:spcBef>
                <a:spcPts val="985"/>
              </a:spcBef>
              <a:buClr>
                <a:srgbClr val="F68716"/>
              </a:buClr>
              <a:buSzPct val="90625"/>
              <a:buFont typeface="Wingdings 2"/>
              <a:buChar char=""/>
              <a:tabLst>
                <a:tab pos="642620" algn="l"/>
              </a:tabLst>
            </a:pP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Ga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oi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nt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al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–</a:t>
            </a:r>
            <a:r>
              <a:rPr sz="16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omi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g and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/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ar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hea</a:t>
            </a:r>
            <a:endParaRPr sz="1600">
              <a:latin typeface="Calibri"/>
              <a:cs typeface="Calibri"/>
            </a:endParaRPr>
          </a:p>
          <a:p>
            <a:pPr marL="641985" lvl="1" indent="-304800">
              <a:lnSpc>
                <a:spcPct val="100000"/>
              </a:lnSpc>
              <a:spcBef>
                <a:spcPts val="980"/>
              </a:spcBef>
              <a:buClr>
                <a:srgbClr val="F68716"/>
              </a:buClr>
              <a:buSzPct val="90625"/>
              <a:buFont typeface="Wingdings 2"/>
              <a:buChar char=""/>
              <a:tabLst>
                <a:tab pos="642620" algn="l"/>
              </a:tabLst>
            </a:pP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Un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k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wn</a:t>
            </a:r>
            <a:r>
              <a:rPr sz="1600" spc="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–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ts</a:t>
            </a:r>
            <a:r>
              <a:rPr sz="16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ft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no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eason,</a:t>
            </a:r>
            <a:r>
              <a:rPr sz="1600" spc="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“ju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not</a:t>
            </a:r>
            <a:r>
              <a:rPr sz="16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oing 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be</a:t>
            </a:r>
            <a:r>
              <a:rPr sz="16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od</a:t>
            </a:r>
            <a:r>
              <a:rPr sz="1600" spc="-3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600" spc="2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”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or</a:t>
            </a:r>
            <a:r>
              <a:rPr sz="16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3D3B47"/>
                </a:solidFill>
                <a:latin typeface="Calibri"/>
                <a:cs typeface="Calibri"/>
              </a:rPr>
              <a:t>“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sic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k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5918" y="4015739"/>
            <a:ext cx="9439910" cy="2476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6172" y="4015740"/>
            <a:ext cx="9439910" cy="2476500"/>
          </a:xfrm>
          <a:custGeom>
            <a:avLst/>
            <a:gdLst/>
            <a:ahLst/>
            <a:cxnLst/>
            <a:rect l="l" t="t" r="r" b="b"/>
            <a:pathLst>
              <a:path w="9439910" h="2476500">
                <a:moveTo>
                  <a:pt x="0" y="2476500"/>
                </a:moveTo>
                <a:lnTo>
                  <a:pt x="9439656" y="2476500"/>
                </a:lnTo>
                <a:lnTo>
                  <a:pt x="9439656" y="0"/>
                </a:lnTo>
                <a:lnTo>
                  <a:pt x="0" y="0"/>
                </a:lnTo>
                <a:lnTo>
                  <a:pt x="0" y="2476500"/>
                </a:lnTo>
                <a:close/>
              </a:path>
            </a:pathLst>
          </a:custGeom>
          <a:ln w="9144">
            <a:solidFill>
              <a:srgbClr val="3D3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4" descr="image001">
            <a:extLst>
              <a:ext uri="{FF2B5EF4-FFF2-40B4-BE49-F238E27FC236}">
                <a16:creationId xmlns:a16="http://schemas.microsoft.com/office/drawing/2014/main" id="{A7E3D927-E062-4AC1-8164-1C8CFC9C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47" y="4069332"/>
            <a:ext cx="9178506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2800" spc="-2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CD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REP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NG: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113788"/>
            <a:ext cx="9611360" cy="1431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sz="1800" spc="-5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spc="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ec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fi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c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ill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/diag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osi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th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 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ep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or</a:t>
            </a:r>
            <a:r>
              <a:rPr sz="1800" spc="-4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ed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by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pa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/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gu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dian</a:t>
            </a:r>
            <a:endParaRPr sz="1800" dirty="0">
              <a:latin typeface="Calibri"/>
              <a:cs typeface="Calibri"/>
            </a:endParaRPr>
          </a:p>
          <a:p>
            <a:pPr marL="641985" lvl="1" indent="-304800">
              <a:lnSpc>
                <a:spcPct val="100000"/>
              </a:lnSpc>
              <a:spcBef>
                <a:spcPts val="1000"/>
              </a:spcBef>
              <a:buClr>
                <a:srgbClr val="F68716"/>
              </a:buClr>
              <a:buSzPct val="90625"/>
              <a:buFont typeface="Wingdings 2"/>
              <a:buChar char=""/>
              <a:tabLst>
                <a:tab pos="642620" algn="l"/>
              </a:tabLst>
            </a:pP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Shoul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no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ep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ort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ed</a:t>
            </a:r>
            <a:r>
              <a:rPr sz="1600" spc="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this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se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ction</a:t>
            </a:r>
            <a:r>
              <a:rPr sz="16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if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mp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6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600" spc="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 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se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ction</a:t>
            </a:r>
            <a:r>
              <a:rPr sz="16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3</a:t>
            </a:r>
            <a:endParaRPr sz="1600" dirty="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1015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See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vided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on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4 or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add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 the </a:t>
            </a:r>
            <a:r>
              <a:rPr sz="1800" spc="-55" dirty="0">
                <a:solidFill>
                  <a:srgbClr val="3D3B47"/>
                </a:solidFill>
                <a:latin typeface="Calibri"/>
                <a:cs typeface="Calibri"/>
              </a:rPr>
              <a:t>“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othe</a:t>
            </a:r>
            <a:r>
              <a:rPr sz="1800" spc="8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” 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x p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vided</a:t>
            </a:r>
            <a:endParaRPr sz="1800" dirty="0">
              <a:latin typeface="Calibri"/>
              <a:cs typeface="Calibri"/>
            </a:endParaRPr>
          </a:p>
          <a:p>
            <a:pPr marL="641985" lvl="1" indent="-304800">
              <a:lnSpc>
                <a:spcPct val="100000"/>
              </a:lnSpc>
              <a:spcBef>
                <a:spcPts val="1000"/>
              </a:spcBef>
              <a:buClr>
                <a:srgbClr val="F68716"/>
              </a:buClr>
              <a:buSzPct val="90625"/>
              <a:buFont typeface="Wingdings 2"/>
              <a:buChar char=""/>
              <a:tabLst>
                <a:tab pos="642620" algn="l"/>
              </a:tabLst>
            </a:pP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6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epo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rt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ed</a:t>
            </a:r>
            <a:r>
              <a:rPr sz="1600" spc="4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600" spc="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doe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6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no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fit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se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3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is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no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6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eady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speci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fi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ly</a:t>
            </a:r>
            <a:r>
              <a:rPr sz="16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li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ed</a:t>
            </a:r>
            <a:r>
              <a:rPr sz="16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se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04517" y="3672840"/>
            <a:ext cx="6915620" cy="2955290"/>
          </a:xfrm>
          <a:custGeom>
            <a:avLst/>
            <a:gdLst/>
            <a:ahLst/>
            <a:cxnLst/>
            <a:rect l="l" t="t" r="r" b="b"/>
            <a:pathLst>
              <a:path w="6983095" h="2955290">
                <a:moveTo>
                  <a:pt x="0" y="2955036"/>
                </a:moveTo>
                <a:lnTo>
                  <a:pt x="6982968" y="2955036"/>
                </a:lnTo>
                <a:lnTo>
                  <a:pt x="6982968" y="0"/>
                </a:lnTo>
                <a:lnTo>
                  <a:pt x="0" y="0"/>
                </a:lnTo>
                <a:lnTo>
                  <a:pt x="0" y="2955036"/>
                </a:lnTo>
                <a:close/>
              </a:path>
            </a:pathLst>
          </a:custGeom>
          <a:ln w="9144">
            <a:solidFill>
              <a:srgbClr val="3D3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C437A0-2717-4BD3-9A46-2ED0CBD6F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517" y="3697858"/>
            <a:ext cx="6915620" cy="29552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2800" spc="-2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CD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REP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NG: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2" y="2230501"/>
            <a:ext cx="9627007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F68716"/>
              </a:buClr>
              <a:buSzPct val="90000"/>
              <a:buFont typeface="Wingdings 2"/>
              <a:buChar char=""/>
              <a:tabLst>
                <a:tab pos="319405" algn="l"/>
              </a:tabLst>
            </a:pP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Mark t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is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2000" spc="-4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x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if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lang="en-US" sz="2000" spc="-5" dirty="0">
                <a:solidFill>
                  <a:srgbClr val="3D3B47"/>
                </a:solidFill>
                <a:latin typeface="Calibri"/>
                <a:cs typeface="Calibri"/>
              </a:rPr>
              <a:t>facility 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as</a:t>
            </a:r>
            <a:r>
              <a:rPr sz="20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clos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d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du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o </a:t>
            </a:r>
            <a:r>
              <a:rPr sz="2000" spc="-3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55" dirty="0">
                <a:solidFill>
                  <a:srgbClr val="3D3B47"/>
                </a:solidFill>
                <a:latin typeface="Calibri"/>
                <a:cs typeface="Calibri"/>
              </a:rPr>
              <a:t>x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cess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lne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000" spc="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ed</a:t>
            </a:r>
            <a:r>
              <a:rPr sz="2000" spc="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sences</a:t>
            </a:r>
            <a:endParaRPr sz="2000" dirty="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840"/>
              </a:spcBef>
              <a:buClr>
                <a:srgbClr val="F68716"/>
              </a:buClr>
              <a:buSzPct val="90000"/>
              <a:buFont typeface="Wingdings 2"/>
              <a:buChar char=""/>
              <a:tabLst>
                <a:tab pos="319405" algn="l"/>
              </a:tabLst>
            </a:pP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ease</a:t>
            </a:r>
            <a:r>
              <a:rPr sz="20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act the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Healt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h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art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 in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a 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eces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closu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lne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30" y="5321808"/>
            <a:ext cx="6061710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spc="-45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3D3B47"/>
                </a:solidFill>
                <a:latin typeface="Calibri"/>
                <a:cs typeface="Calibri"/>
              </a:rPr>
              <a:t>Don’t</a:t>
            </a:r>
            <a:r>
              <a:rPr sz="2000" b="1" u="heavy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b="1" u="heavy" spc="-3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2000" b="1" u="heavy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b="1" u="heavy" spc="-30" dirty="0">
                <a:solidFill>
                  <a:srgbClr val="3D3B47"/>
                </a:solidFill>
                <a:latin typeface="Calibri"/>
                <a:cs typeface="Calibri"/>
              </a:rPr>
              <a:t>rg</a:t>
            </a:r>
            <a:r>
              <a:rPr sz="2000" b="1" u="heavy" spc="-1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b="1" u="heavy" dirty="0">
                <a:solidFill>
                  <a:srgbClr val="3D3B47"/>
                </a:solidFill>
                <a:latin typeface="Calibri"/>
                <a:cs typeface="Calibri"/>
              </a:rPr>
              <a:t>t </a:t>
            </a:r>
            <a:r>
              <a:rPr sz="2000" b="1" u="heavy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b="1" u="heavy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b="1" u="heavy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3D3B47"/>
                </a:solidFill>
                <a:latin typeface="Calibri"/>
                <a:cs typeface="Calibri"/>
              </a:rPr>
              <a:t>su</a:t>
            </a:r>
            <a:r>
              <a:rPr sz="2000" b="1" u="heavy" spc="-45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3D3B47"/>
                </a:solidFill>
                <a:latin typeface="Calibri"/>
                <a:cs typeface="Calibri"/>
              </a:rPr>
              <a:t>bm</a:t>
            </a:r>
            <a:r>
              <a:rPr sz="2000" b="1" u="heavy" spc="-45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3D3B47"/>
                </a:solidFill>
                <a:latin typeface="Calibri"/>
                <a:cs typeface="Calibri"/>
              </a:rPr>
              <a:t>it</a:t>
            </a:r>
            <a:r>
              <a:rPr sz="2000" b="1" u="heavy" spc="-5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b="1" u="heavy" spc="-3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000" b="1" u="heavy" dirty="0">
                <a:solidFill>
                  <a:srgbClr val="3D3B47"/>
                </a:solidFill>
                <a:latin typeface="Calibri"/>
                <a:cs typeface="Calibri"/>
              </a:rPr>
              <a:t>our </a:t>
            </a:r>
            <a:r>
              <a:rPr sz="2000" b="1" u="heavy" spc="-2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b="1" u="heavy" dirty="0">
                <a:solidFill>
                  <a:srgbClr val="3D3B47"/>
                </a:solidFill>
                <a:latin typeface="Calibri"/>
                <a:cs typeface="Calibri"/>
              </a:rPr>
              <a:t>eport. </a:t>
            </a:r>
            <a:endParaRPr sz="200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840"/>
              </a:spcBef>
              <a:buClr>
                <a:srgbClr val="F68716"/>
              </a:buClr>
              <a:buSzPct val="90000"/>
              <a:buFont typeface="Wingdings 2"/>
              <a:buChar char=""/>
              <a:tabLst>
                <a:tab pos="319405" algn="l"/>
              </a:tabLst>
            </a:pP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Selec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spc="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submi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 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o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sen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d </a:t>
            </a:r>
            <a:r>
              <a:rPr sz="2000" spc="-3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eport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Healt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h 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epartm</a:t>
            </a:r>
            <a:r>
              <a:rPr sz="2000" spc="-1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5216" y="3235439"/>
            <a:ext cx="11071860" cy="1179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268" y="3270503"/>
            <a:ext cx="10951464" cy="1059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695" y="3265932"/>
            <a:ext cx="10960735" cy="1068705"/>
          </a:xfrm>
          <a:custGeom>
            <a:avLst/>
            <a:gdLst/>
            <a:ahLst/>
            <a:cxnLst/>
            <a:rect l="l" t="t" r="r" b="b"/>
            <a:pathLst>
              <a:path w="10960735" h="1068704">
                <a:moveTo>
                  <a:pt x="0" y="1068324"/>
                </a:moveTo>
                <a:lnTo>
                  <a:pt x="10960608" y="1068324"/>
                </a:lnTo>
                <a:lnTo>
                  <a:pt x="10960608" y="0"/>
                </a:lnTo>
                <a:lnTo>
                  <a:pt x="0" y="0"/>
                </a:lnTo>
                <a:lnTo>
                  <a:pt x="0" y="1068324"/>
                </a:lnTo>
                <a:close/>
              </a:path>
            </a:pathLst>
          </a:custGeom>
          <a:ln w="9144">
            <a:solidFill>
              <a:srgbClr val="3D3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E1C71A-F3E9-4942-AA45-F449F4D1A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11049000" cy="5622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5DA48A98-5823-42D8-985D-CFECEF640044}"/>
              </a:ext>
            </a:extLst>
          </p:cNvPr>
          <p:cNvSpPr/>
          <p:nvPr/>
        </p:nvSpPr>
        <p:spPr>
          <a:xfrm>
            <a:off x="1295400" y="43434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VID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-19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REP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256027"/>
            <a:ext cx="10346690" cy="131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lang="en-US" spc="-10" dirty="0">
                <a:solidFill>
                  <a:srgbClr val="3D3B47"/>
                </a:solidFill>
                <a:cs typeface="Calibri"/>
              </a:rPr>
              <a:t>*This is subject to change based on guidance from State and Federal guidelines*</a:t>
            </a:r>
            <a:endParaRPr lang="en-US" dirty="0"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600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sz="1800" spc="-5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ep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VI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D-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19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as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lang="en-US" sz="1800" spc="-10" dirty="0">
                <a:solidFill>
                  <a:srgbClr val="3D3B47"/>
                </a:solidFill>
                <a:latin typeface="Calibri"/>
                <a:cs typeface="Calibri"/>
              </a:rPr>
              <a:t>daily</a:t>
            </a:r>
          </a:p>
          <a:p>
            <a:pPr marL="318770" indent="-306070">
              <a:lnSpc>
                <a:spcPct val="100000"/>
              </a:lnSpc>
              <a:spcBef>
                <a:spcPts val="1030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If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 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tud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 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ts posi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tiv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 th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ou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h the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schoo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800" spc="-114" dirty="0">
                <a:solidFill>
                  <a:srgbClr val="3D3B47"/>
                </a:solidFill>
                <a:latin typeface="Calibri"/>
                <a:cs typeface="Calibri"/>
              </a:rPr>
              <a:t>’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ig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en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ng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og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am, their 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ase 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 be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or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ed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th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endParaRPr sz="1800" dirty="0">
              <a:latin typeface="Calibri"/>
              <a:cs typeface="Calibri"/>
            </a:endParaRPr>
          </a:p>
          <a:p>
            <a:pPr marL="318770">
              <a:lnSpc>
                <a:spcPct val="100000"/>
              </a:lnSpc>
            </a:pP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4 ho</a:t>
            </a:r>
            <a:r>
              <a:rPr sz="1800" b="1" spc="-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800" b="1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this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li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nk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: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800" u="heavy" spc="-4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8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s://</a:t>
            </a:r>
            <a:r>
              <a:rPr sz="1800" u="heavy" spc="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800" u="heavy" spc="-2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wm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bridges.</a:t>
            </a:r>
            <a:r>
              <a:rPr sz="1800" u="heavy" spc="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8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spc="-2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8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hi</a:t>
            </a:r>
            <a:r>
              <a:rPr sz="1800" u="heavy" spc="-3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an</a:t>
            </a:r>
            <a:r>
              <a:rPr sz="1800" u="heavy" spc="2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800" u="heavy" spc="-2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8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1800" u="heavy" spc="-4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8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s/is</a:t>
            </a:r>
            <a:r>
              <a:rPr sz="1800" u="heavy" spc="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-a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spc="-2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800" u="heavy" spc="-4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u="heavy" spc="-3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800" u="heavy" spc="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800" u="heavy" spc="-3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u="heavy" spc="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8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ts</a:t>
            </a:r>
            <a:r>
              <a:rPr sz="1800" u="heavy" spc="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?</a:t>
            </a:r>
            <a:r>
              <a:rPr sz="18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800" u="heavy" spc="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8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age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=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n_US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727C37-D7AA-4B18-81DA-6B3C1612DA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50" t="15793" r="60000" b="5555"/>
          <a:stretch/>
        </p:blipFill>
        <p:spPr>
          <a:xfrm>
            <a:off x="3661638" y="3649012"/>
            <a:ext cx="4343400" cy="30745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VID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-19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REP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NG: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22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260980"/>
            <a:ext cx="10847070" cy="1331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marR="534035" indent="-306070">
              <a:lnSpc>
                <a:spcPct val="100000"/>
              </a:lnSpc>
              <a:buClr>
                <a:srgbClr val="F68716"/>
              </a:buClr>
              <a:buSzPct val="90000"/>
              <a:buFont typeface="Wingdings 2"/>
              <a:buChar char=""/>
              <a:tabLst>
                <a:tab pos="319405" algn="l"/>
              </a:tabLst>
            </a:pP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If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2000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ompl</a:t>
            </a:r>
            <a:r>
              <a:rPr sz="2000" spc="-1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 the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os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Co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acts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sectio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n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the </a:t>
            </a:r>
            <a:r>
              <a:rPr sz="2000" spc="-3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, 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000" spc="-4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nee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o ema</a:t>
            </a:r>
            <a:r>
              <a:rPr sz="2000" spc="-1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0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s t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 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act t</a:t>
            </a:r>
            <a:r>
              <a:rPr sz="20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acing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sp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eadshe</a:t>
            </a:r>
            <a:r>
              <a:rPr sz="2000" spc="-2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th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 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as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use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d in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 p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ou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s </a:t>
            </a:r>
            <a:r>
              <a:rPr sz="2000" spc="-2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ea</a:t>
            </a:r>
            <a:r>
              <a:rPr sz="2000" spc="-4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1080"/>
              </a:spcBef>
              <a:buClr>
                <a:srgbClr val="F68716"/>
              </a:buClr>
              <a:buSzPct val="90000"/>
              <a:buFont typeface="Wingdings 2"/>
              <a:buChar char=""/>
              <a:tabLst>
                <a:tab pos="319405" algn="l"/>
              </a:tabLst>
            </a:pP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DH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is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tly 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equir</a:t>
            </a:r>
            <a:r>
              <a:rPr sz="2000" spc="-1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act</a:t>
            </a:r>
            <a:r>
              <a:rPr sz="20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acin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.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3D3B47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2000" spc="-4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y </a:t>
            </a:r>
            <a:r>
              <a:rPr sz="2000" spc="-3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equi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 it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depe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din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n MDHHS</a:t>
            </a:r>
            <a:r>
              <a:rPr sz="2000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idance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318770">
              <a:lnSpc>
                <a:spcPct val="100000"/>
              </a:lnSpc>
            </a:pP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 s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om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outb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eak</a:t>
            </a:r>
            <a:r>
              <a:rPr sz="20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tu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ti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ns.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9208" y="3765803"/>
            <a:ext cx="5103876" cy="2910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4259" y="3800855"/>
            <a:ext cx="4983480" cy="2790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9688" y="3796284"/>
            <a:ext cx="4993005" cy="2799715"/>
          </a:xfrm>
          <a:custGeom>
            <a:avLst/>
            <a:gdLst/>
            <a:ahLst/>
            <a:cxnLst/>
            <a:rect l="l" t="t" r="r" b="b"/>
            <a:pathLst>
              <a:path w="4993005" h="2799715">
                <a:moveTo>
                  <a:pt x="0" y="2799588"/>
                </a:moveTo>
                <a:lnTo>
                  <a:pt x="4992623" y="2799588"/>
                </a:lnTo>
                <a:lnTo>
                  <a:pt x="4992623" y="0"/>
                </a:lnTo>
                <a:lnTo>
                  <a:pt x="0" y="0"/>
                </a:lnTo>
                <a:lnTo>
                  <a:pt x="0" y="2799588"/>
                </a:lnTo>
                <a:close/>
              </a:path>
            </a:pathLst>
          </a:custGeom>
          <a:ln w="9143">
            <a:solidFill>
              <a:srgbClr val="3D3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VID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-19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REP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NG: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22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AFF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OUPS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260980"/>
            <a:ext cx="6934200" cy="111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F68716"/>
              </a:buClr>
              <a:buSzPct val="90000"/>
              <a:buFont typeface="Wingdings 2"/>
              <a:buChar char=""/>
              <a:tabLst>
                <a:tab pos="319405" algn="l"/>
              </a:tabLst>
            </a:pP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20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ease</a:t>
            </a:r>
            <a:r>
              <a:rPr sz="20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us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D3B47"/>
                </a:solidFill>
                <a:latin typeface="Calibri"/>
                <a:cs typeface="Calibri"/>
              </a:rPr>
              <a:t>Q</a:t>
            </a:r>
            <a:r>
              <a:rPr sz="2000" b="1" spc="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2000" b="1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3D3B47"/>
                </a:solidFill>
                <a:latin typeface="Calibri"/>
                <a:cs typeface="Calibri"/>
              </a:rPr>
              <a:t>tion</a:t>
            </a:r>
            <a:r>
              <a:rPr sz="2000" b="1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D3B47"/>
                </a:solidFill>
                <a:latin typeface="Calibri"/>
                <a:cs typeface="Calibri"/>
              </a:rPr>
              <a:t>#</a:t>
            </a:r>
            <a:r>
              <a:rPr lang="en-US" sz="2000" b="1" spc="-5" dirty="0">
                <a:solidFill>
                  <a:srgbClr val="3D3B47"/>
                </a:solidFill>
                <a:latin typeface="Calibri"/>
                <a:cs typeface="Calibri"/>
              </a:rPr>
              <a:t>9</a:t>
            </a:r>
            <a:r>
              <a:rPr sz="2000" b="1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o l</a:t>
            </a:r>
            <a:r>
              <a:rPr sz="2000" spc="-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3D3B47"/>
                </a:solidFill>
                <a:latin typeface="Calibri"/>
                <a:cs typeface="Calibri"/>
              </a:rPr>
              <a:t>t:</a:t>
            </a:r>
            <a:endParaRPr sz="2000" dirty="0">
              <a:latin typeface="Calibri"/>
              <a:cs typeface="Calibri"/>
            </a:endParaRPr>
          </a:p>
          <a:p>
            <a:pPr marL="641985" lvl="1" indent="-304800">
              <a:lnSpc>
                <a:spcPct val="100000"/>
              </a:lnSpc>
              <a:spcBef>
                <a:spcPts val="1030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642620" algn="l"/>
              </a:tabLst>
            </a:pP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at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u="heavy" spc="-5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u="heavy" spc="-10" dirty="0">
                <a:solidFill>
                  <a:srgbClr val="3D3B47"/>
                </a:solidFill>
                <a:latin typeface="Calibri"/>
                <a:cs typeface="Calibri"/>
              </a:rPr>
              <a:t>ade</a:t>
            </a:r>
            <a:r>
              <a:rPr sz="1800" spc="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tude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nt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&amp;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their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u="heavy" spc="-40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u="heavy" spc="-3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u="heavy" dirty="0">
                <a:solidFill>
                  <a:srgbClr val="3D3B47"/>
                </a:solidFill>
                <a:latin typeface="Calibri"/>
                <a:cs typeface="Calibri"/>
              </a:rPr>
              <a:t>eache</a:t>
            </a:r>
            <a:r>
              <a:rPr sz="1800" u="heavy" spc="-40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u="heavy" spc="-3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u="heavy" spc="-114" dirty="0">
                <a:solidFill>
                  <a:srgbClr val="3D3B47"/>
                </a:solidFill>
                <a:latin typeface="Calibri"/>
                <a:cs typeface="Calibri"/>
              </a:rPr>
              <a:t>’</a:t>
            </a:r>
            <a:r>
              <a:rPr sz="1800" u="heavy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u="heavy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3D3B47"/>
                </a:solidFill>
                <a:latin typeface="Calibri"/>
                <a:cs typeface="Calibri"/>
              </a:rPr>
              <a:t>nam</a:t>
            </a:r>
            <a:r>
              <a:rPr sz="1800" u="heavy" spc="-40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3D3B47"/>
                </a:solidFill>
                <a:latin typeface="Calibri"/>
                <a:cs typeface="Calibri"/>
              </a:rPr>
              <a:t>e or c</a:t>
            </a:r>
            <a:r>
              <a:rPr sz="1800" u="heavy" spc="-1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800" u="heavy" dirty="0">
                <a:solidFill>
                  <a:srgbClr val="3D3B47"/>
                </a:solidFill>
                <a:latin typeface="Calibri"/>
                <a:cs typeface="Calibri"/>
              </a:rPr>
              <a:t>as</a:t>
            </a:r>
            <a:r>
              <a:rPr sz="1800" u="heavy" spc="-40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u="heavy" spc="-2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u="heavy" dirty="0">
                <a:solidFill>
                  <a:srgbClr val="3D3B47"/>
                </a:solidFill>
                <a:latin typeface="Calibri"/>
                <a:cs typeface="Calibri"/>
              </a:rPr>
              <a:t>oom # </a:t>
            </a:r>
            <a:endParaRPr sz="1800" dirty="0">
              <a:latin typeface="Calibri"/>
              <a:cs typeface="Calibri"/>
            </a:endParaRPr>
          </a:p>
          <a:p>
            <a:pPr marL="641985" lvl="1" indent="-304800">
              <a:lnSpc>
                <a:spcPct val="100000"/>
              </a:lnSpc>
              <a:spcBef>
                <a:spcPts val="1030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642620" algn="l"/>
              </a:tabLst>
            </a:pP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Bus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 numb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4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spor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 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eams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 othe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signif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ou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9308" y="4489716"/>
            <a:ext cx="11123676" cy="966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787" y="4520184"/>
            <a:ext cx="11012805" cy="855344"/>
          </a:xfrm>
          <a:custGeom>
            <a:avLst/>
            <a:gdLst/>
            <a:ahLst/>
            <a:cxnLst/>
            <a:rect l="l" t="t" r="r" b="b"/>
            <a:pathLst>
              <a:path w="11012805" h="855345">
                <a:moveTo>
                  <a:pt x="0" y="854963"/>
                </a:moveTo>
                <a:lnTo>
                  <a:pt x="11012423" y="854963"/>
                </a:lnTo>
                <a:lnTo>
                  <a:pt x="11012423" y="0"/>
                </a:lnTo>
                <a:lnTo>
                  <a:pt x="0" y="0"/>
                </a:lnTo>
                <a:lnTo>
                  <a:pt x="0" y="854963"/>
                </a:lnTo>
                <a:close/>
              </a:path>
            </a:pathLst>
          </a:custGeom>
          <a:ln w="9144">
            <a:solidFill>
              <a:srgbClr val="3D3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6F7436-4AB5-43AF-AA1F-E37C86FD2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07" y="4267200"/>
            <a:ext cx="11012805" cy="18036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ADLINE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631820"/>
            <a:ext cx="10455275" cy="283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F68716"/>
              </a:buClr>
              <a:buSzPct val="91071"/>
              <a:buFont typeface="Wingdings 2"/>
              <a:buChar char=""/>
              <a:tabLst>
                <a:tab pos="319405" algn="l"/>
              </a:tabLst>
            </a:pPr>
            <a:r>
              <a:rPr sz="2800" b="1" u="heavy" spc="-6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b="1" u="heavy" spc="-20" dirty="0">
                <a:solidFill>
                  <a:srgbClr val="3D3B47"/>
                </a:solidFill>
                <a:latin typeface="Calibri"/>
                <a:cs typeface="Calibri"/>
              </a:rPr>
              <a:t>eports</a:t>
            </a:r>
            <a:r>
              <a:rPr sz="2800" b="1" u="heavy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b="1" u="heavy" spc="-4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b="1" u="heavy" spc="-1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800" b="1" u="heavy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3D3B47"/>
                </a:solidFill>
                <a:latin typeface="Calibri"/>
                <a:cs typeface="Calibri"/>
              </a:rPr>
              <a:t>due</a:t>
            </a:r>
            <a:r>
              <a:rPr sz="2800" b="1" u="heavy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b="1" u="heavy" spc="-30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2800" b="1" u="heavy" spc="-1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800" b="1" u="heavy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3D3B47"/>
                </a:solidFill>
                <a:latin typeface="Calibri"/>
                <a:cs typeface="Calibri"/>
              </a:rPr>
              <a:t>the</a:t>
            </a:r>
            <a:r>
              <a:rPr sz="2800" b="1" u="heavy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3D3B47"/>
                </a:solidFill>
                <a:latin typeface="Calibri"/>
                <a:cs typeface="Calibri"/>
              </a:rPr>
              <a:t>end</a:t>
            </a:r>
            <a:r>
              <a:rPr sz="2800" b="1" u="heavy" spc="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3D3B47"/>
                </a:solidFill>
                <a:latin typeface="Calibri"/>
                <a:cs typeface="Calibri"/>
              </a:rPr>
              <a:t>of the</a:t>
            </a:r>
            <a:r>
              <a:rPr sz="2800" b="1" u="heavy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800" b="1" u="heavy" spc="-6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b="1" u="heavy" spc="-1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800" b="1" u="heavy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b="1" u="heavy" spc="-3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800" b="1" u="heavy" spc="-45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2800" b="1" u="heavy" spc="-2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800" b="1" u="heavy" spc="-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b="1" u="heavy" spc="-1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800" b="1" u="heavy" spc="5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b="1" i="1" u="heavy" spc="-15" dirty="0">
                <a:solidFill>
                  <a:srgbClr val="3D3B47"/>
                </a:solidFill>
                <a:latin typeface="Calibri"/>
                <a:cs typeface="Calibri"/>
              </a:rPr>
              <a:t>FRI</a:t>
            </a:r>
            <a:r>
              <a:rPr sz="2800" b="1" i="1" u="heavy" spc="-7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800" b="1" i="1" u="heavy" spc="-27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b="1" i="1" u="heavy" spc="-1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800" b="1" u="heavy" spc="-10" dirty="0">
                <a:solidFill>
                  <a:srgbClr val="3D3B47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1270"/>
              </a:spcBef>
              <a:buClr>
                <a:srgbClr val="F68716"/>
              </a:buClr>
              <a:buSzPct val="91071"/>
              <a:buFont typeface="Wingdings 2"/>
              <a:buChar char=""/>
              <a:tabLst>
                <a:tab pos="319405" algn="l"/>
              </a:tabLst>
            </a:pPr>
            <a:r>
              <a:rPr sz="2800" b="1" i="1" u="heavy" spc="-20" dirty="0">
                <a:solidFill>
                  <a:srgbClr val="3D3B47"/>
                </a:solidFill>
                <a:latin typeface="Calibri"/>
                <a:cs typeface="Calibri"/>
              </a:rPr>
              <a:t>Au</a:t>
            </a:r>
            <a:r>
              <a:rPr sz="2800" b="1" i="1" u="heavy" spc="-4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800" b="1" i="1" u="heavy" spc="-25" dirty="0">
                <a:solidFill>
                  <a:srgbClr val="3D3B47"/>
                </a:solidFill>
                <a:latin typeface="Calibri"/>
                <a:cs typeface="Calibri"/>
              </a:rPr>
              <a:t>oma</a:t>
            </a:r>
            <a:r>
              <a:rPr sz="2800" b="1" i="1" u="heavy" spc="-3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800" b="1" i="1" u="heavy" spc="-2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800" b="1" i="1" u="heavy" spc="-1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800" b="1" i="1" spc="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em</a:t>
            </a:r>
            <a:r>
              <a:rPr sz="2800" spc="-2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de</a:t>
            </a:r>
            <a:r>
              <a:rPr sz="2800" spc="-6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emai</a:t>
            </a:r>
            <a:r>
              <a:rPr sz="2800" spc="-2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ed</a:t>
            </a:r>
            <a:r>
              <a:rPr sz="2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800" spc="-45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ery</a:t>
            </a:r>
            <a:r>
              <a:rPr sz="2800" spc="-5" dirty="0">
                <a:solidFill>
                  <a:srgbClr val="3D3B47"/>
                </a:solidFill>
                <a:latin typeface="Calibri"/>
                <a:cs typeface="Calibri"/>
              </a:rPr>
              <a:t> Fr</a:t>
            </a:r>
            <a:r>
              <a:rPr sz="2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800" spc="-7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morn</a:t>
            </a:r>
            <a:r>
              <a:rPr sz="2800" spc="-2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2800" spc="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2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Mo</a:t>
            </a:r>
            <a:r>
              <a:rPr sz="2800" spc="-3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800" spc="-7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318770">
              <a:lnSpc>
                <a:spcPct val="100000"/>
              </a:lnSpc>
            </a:pP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morn</a:t>
            </a:r>
            <a:r>
              <a:rPr sz="2800" spc="-2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ng.</a:t>
            </a:r>
            <a:endParaRPr sz="2800">
              <a:latin typeface="Calibri"/>
              <a:cs typeface="Calibri"/>
            </a:endParaRPr>
          </a:p>
          <a:p>
            <a:pPr marL="318770" marR="5080" indent="-306070">
              <a:lnSpc>
                <a:spcPct val="100000"/>
              </a:lnSpc>
              <a:spcBef>
                <a:spcPts val="1270"/>
              </a:spcBef>
              <a:buClr>
                <a:srgbClr val="F68716"/>
              </a:buClr>
              <a:buSzPct val="91071"/>
              <a:buFont typeface="Wingdings 2"/>
              <a:buChar char=""/>
              <a:tabLst>
                <a:tab pos="319405" algn="l"/>
              </a:tabLst>
            </a:pPr>
            <a:r>
              <a:rPr sz="2800" spc="-10" dirty="0">
                <a:solidFill>
                  <a:srgbClr val="3D3B47"/>
                </a:solidFill>
                <a:latin typeface="Calibri"/>
                <a:cs typeface="Calibri"/>
              </a:rPr>
              <a:t>If</a:t>
            </a:r>
            <a:r>
              <a:rPr sz="2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holid</a:t>
            </a:r>
            <a:r>
              <a:rPr sz="2800" spc="-6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2800" spc="-10" dirty="0">
                <a:solidFill>
                  <a:srgbClr val="3D3B47"/>
                </a:solidFill>
                <a:latin typeface="Calibri"/>
                <a:cs typeface="Calibri"/>
              </a:rPr>
              <a:t>al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Frid</a:t>
            </a:r>
            <a:r>
              <a:rPr sz="2800" spc="-6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Mond</a:t>
            </a:r>
            <a:r>
              <a:rPr sz="2800" spc="-7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2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schoo</a:t>
            </a:r>
            <a:r>
              <a:rPr sz="28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800" spc="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wi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800" dirty="0">
                <a:solidFill>
                  <a:srgbClr val="3D3B47"/>
                </a:solidFill>
                <a:latin typeface="Calibri"/>
                <a:cs typeface="Calibri"/>
              </a:rPr>
              <a:t>l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closed, the</a:t>
            </a:r>
            <a:r>
              <a:rPr sz="2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epo</a:t>
            </a:r>
            <a:r>
              <a:rPr sz="2800" spc="-2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D3B47"/>
                </a:solidFill>
                <a:latin typeface="Calibri"/>
                <a:cs typeface="Calibri"/>
              </a:rPr>
              <a:t>is </a:t>
            </a:r>
            <a:r>
              <a:rPr sz="2800" spc="-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ue</a:t>
            </a:r>
            <a:r>
              <a:rPr sz="2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the</a:t>
            </a:r>
            <a:r>
              <a:rPr sz="2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2800" spc="-5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spc="-3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3D3B47"/>
                </a:solidFill>
                <a:latin typeface="Calibri"/>
                <a:cs typeface="Calibri"/>
              </a:rPr>
              <a:t>ou</a:t>
            </a:r>
            <a:r>
              <a:rPr sz="28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800" spc="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800" spc="-7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spc="-229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2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2800" spc="-4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800" spc="-6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800" spc="-5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D3B47"/>
                </a:solidFill>
                <a:latin typeface="Calibri"/>
                <a:cs typeface="Calibri"/>
              </a:rPr>
              <a:t>ho</a:t>
            </a:r>
            <a:r>
              <a:rPr sz="28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8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800" spc="-6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2800" spc="-5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eak/</a:t>
            </a:r>
            <a:r>
              <a:rPr sz="2800" spc="-40" dirty="0">
                <a:solidFill>
                  <a:srgbClr val="3D3B47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ee</a:t>
            </a:r>
            <a:r>
              <a:rPr sz="2800" spc="-100" dirty="0">
                <a:solidFill>
                  <a:srgbClr val="3D3B47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srgbClr val="3D3B47"/>
                </a:solidFill>
                <a:latin typeface="Calibri"/>
                <a:cs typeface="Calibri"/>
              </a:rPr>
              <a:t>end.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531" y="606551"/>
            <a:ext cx="11299190" cy="125920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26060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22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ORM</a:t>
            </a:r>
            <a:r>
              <a:rPr sz="2800" spc="-2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531" y="3581400"/>
            <a:ext cx="387477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50" dirty="0">
                <a:solidFill>
                  <a:srgbClr val="3D3B47"/>
                </a:solidFill>
                <a:latin typeface="Calibri"/>
                <a:cs typeface="Calibri"/>
              </a:rPr>
              <a:t>CD </a:t>
            </a:r>
            <a:r>
              <a:rPr sz="2400" b="1" spc="-5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400" b="1" spc="-20" dirty="0">
                <a:solidFill>
                  <a:srgbClr val="3D3B47"/>
                </a:solidFill>
                <a:latin typeface="Calibri"/>
                <a:cs typeface="Calibri"/>
              </a:rPr>
              <a:t>eporti</a:t>
            </a:r>
            <a:r>
              <a:rPr sz="2400" b="1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lang="en-US" sz="2400" b="1" spc="-5" dirty="0">
                <a:solidFill>
                  <a:srgbClr val="3D3B47"/>
                </a:solidFill>
                <a:latin typeface="Calibri"/>
                <a:cs typeface="Calibri"/>
              </a:rPr>
              <a:t>/ Website </a:t>
            </a:r>
            <a:r>
              <a:rPr sz="2400" b="1" spc="-10" dirty="0">
                <a:solidFill>
                  <a:srgbClr val="3D3B47"/>
                </a:solidFill>
                <a:latin typeface="Calibri"/>
                <a:cs typeface="Calibri"/>
              </a:rPr>
              <a:t>Issues: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buFont typeface="Wingdings 2" panose="05020102010507070707" pitchFamily="18" charset="2"/>
              <a:buChar char="¡"/>
            </a:pPr>
            <a:r>
              <a:rPr lang="en-US" sz="2400" b="1" spc="-10" dirty="0">
                <a:solidFill>
                  <a:srgbClr val="F68716"/>
                </a:solidFill>
                <a:cs typeface="Calibri"/>
              </a:rPr>
              <a:t>(</a:t>
            </a:r>
            <a:r>
              <a:rPr lang="en-US" sz="2400" b="1" spc="-25" dirty="0">
                <a:solidFill>
                  <a:srgbClr val="F68716"/>
                </a:solidFill>
                <a:cs typeface="Calibri"/>
              </a:rPr>
              <a:t>5</a:t>
            </a:r>
            <a:r>
              <a:rPr lang="en-US" sz="2400" b="1" spc="-15" dirty="0">
                <a:solidFill>
                  <a:srgbClr val="F68716"/>
                </a:solidFill>
                <a:cs typeface="Calibri"/>
              </a:rPr>
              <a:t>1</a:t>
            </a:r>
            <a:r>
              <a:rPr lang="en-US" sz="2400" b="1" spc="-25" dirty="0">
                <a:solidFill>
                  <a:srgbClr val="F68716"/>
                </a:solidFill>
                <a:cs typeface="Calibri"/>
              </a:rPr>
              <a:t>7</a:t>
            </a:r>
            <a:r>
              <a:rPr lang="en-US" sz="2400" b="1" spc="-10" dirty="0">
                <a:solidFill>
                  <a:srgbClr val="F68716"/>
                </a:solidFill>
                <a:cs typeface="Calibri"/>
              </a:rPr>
              <a:t>)</a:t>
            </a:r>
            <a:r>
              <a:rPr lang="en-US" sz="2400" b="1" dirty="0">
                <a:solidFill>
                  <a:srgbClr val="F68716"/>
                </a:solidFill>
                <a:cs typeface="Calibri"/>
              </a:rPr>
              <a:t> </a:t>
            </a:r>
            <a:r>
              <a:rPr lang="en-US" sz="2400" b="1" spc="-15" dirty="0">
                <a:solidFill>
                  <a:srgbClr val="F68716"/>
                </a:solidFill>
                <a:cs typeface="Calibri"/>
              </a:rPr>
              <a:t>54</a:t>
            </a:r>
            <a:r>
              <a:rPr lang="en-US" sz="2400" b="1" spc="-25" dirty="0">
                <a:solidFill>
                  <a:srgbClr val="F68716"/>
                </a:solidFill>
                <a:cs typeface="Calibri"/>
              </a:rPr>
              <a:t>1</a:t>
            </a:r>
            <a:r>
              <a:rPr lang="en-US" sz="2400" b="1" spc="-5" dirty="0">
                <a:solidFill>
                  <a:srgbClr val="F68716"/>
                </a:solidFill>
                <a:cs typeface="Calibri"/>
              </a:rPr>
              <a:t>-</a:t>
            </a:r>
            <a:r>
              <a:rPr lang="en-US" sz="2400" b="1" spc="-20" dirty="0">
                <a:solidFill>
                  <a:srgbClr val="F68716"/>
                </a:solidFill>
                <a:cs typeface="Calibri"/>
              </a:rPr>
              <a:t>2677</a:t>
            </a:r>
          </a:p>
          <a:p>
            <a:pPr marL="355600" indent="-342900">
              <a:buFont typeface="Wingdings 2" panose="05020102010507070707" pitchFamily="18" charset="2"/>
              <a:buChar char="¡"/>
            </a:pPr>
            <a:r>
              <a:rPr lang="en-US" sz="2400" b="1" spc="-20" dirty="0">
                <a:solidFill>
                  <a:srgbClr val="1B7467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schools@bedhd.org</a:t>
            </a:r>
            <a:endParaRPr lang="en-US" sz="2400" b="1" spc="-20" dirty="0">
              <a:solidFill>
                <a:srgbClr val="1B7467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531" y="5278088"/>
            <a:ext cx="709726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20" dirty="0">
                <a:solidFill>
                  <a:srgbClr val="3D3B47"/>
                </a:solidFill>
                <a:latin typeface="Calibri"/>
                <a:cs typeface="Calibri"/>
              </a:rPr>
              <a:t>CD Case Investigation / Outbreak Reporting:</a:t>
            </a:r>
            <a:endParaRPr sz="2400" dirty="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lang="en-US" sz="2400" b="1" spc="-10" dirty="0">
                <a:solidFill>
                  <a:srgbClr val="F68716"/>
                </a:solidFill>
                <a:cs typeface="Calibri"/>
              </a:rPr>
              <a:t>(</a:t>
            </a:r>
            <a:r>
              <a:rPr lang="en-US" sz="2400" b="1" spc="-25" dirty="0">
                <a:solidFill>
                  <a:srgbClr val="F68716"/>
                </a:solidFill>
                <a:cs typeface="Calibri"/>
              </a:rPr>
              <a:t>5</a:t>
            </a:r>
            <a:r>
              <a:rPr lang="en-US" sz="2400" b="1" spc="-15" dirty="0">
                <a:solidFill>
                  <a:srgbClr val="F68716"/>
                </a:solidFill>
                <a:cs typeface="Calibri"/>
              </a:rPr>
              <a:t>1</a:t>
            </a:r>
            <a:r>
              <a:rPr lang="en-US" sz="2400" b="1" spc="-25" dirty="0">
                <a:solidFill>
                  <a:srgbClr val="F68716"/>
                </a:solidFill>
                <a:cs typeface="Calibri"/>
              </a:rPr>
              <a:t>7</a:t>
            </a:r>
            <a:r>
              <a:rPr lang="en-US" sz="2400" b="1" spc="-10" dirty="0">
                <a:solidFill>
                  <a:srgbClr val="F68716"/>
                </a:solidFill>
                <a:cs typeface="Calibri"/>
              </a:rPr>
              <a:t>)</a:t>
            </a:r>
            <a:r>
              <a:rPr lang="en-US" sz="2400" b="1" dirty="0">
                <a:solidFill>
                  <a:srgbClr val="F68716"/>
                </a:solidFill>
                <a:cs typeface="Calibri"/>
              </a:rPr>
              <a:t> </a:t>
            </a:r>
            <a:r>
              <a:rPr lang="en-US" sz="2400" b="1" spc="-15" dirty="0">
                <a:solidFill>
                  <a:srgbClr val="F68716"/>
                </a:solidFill>
                <a:cs typeface="Calibri"/>
              </a:rPr>
              <a:t>54</a:t>
            </a:r>
            <a:r>
              <a:rPr lang="en-US" sz="2400" b="1" spc="-25" dirty="0">
                <a:solidFill>
                  <a:srgbClr val="F68716"/>
                </a:solidFill>
                <a:cs typeface="Calibri"/>
              </a:rPr>
              <a:t>1</a:t>
            </a:r>
            <a:r>
              <a:rPr lang="en-US" sz="2400" b="1" spc="-5" dirty="0">
                <a:solidFill>
                  <a:srgbClr val="F68716"/>
                </a:solidFill>
                <a:cs typeface="Calibri"/>
              </a:rPr>
              <a:t>-</a:t>
            </a:r>
            <a:r>
              <a:rPr lang="en-US" sz="2400" b="1" spc="-20" dirty="0">
                <a:solidFill>
                  <a:srgbClr val="F68716"/>
                </a:solidFill>
                <a:cs typeface="Calibri"/>
              </a:rPr>
              <a:t>2641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6531" y="2213514"/>
            <a:ext cx="919607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15" dirty="0">
                <a:solidFill>
                  <a:srgbClr val="3D3B47"/>
                </a:solidFill>
                <a:latin typeface="Calibri"/>
                <a:cs typeface="Calibri"/>
              </a:rPr>
              <a:t>General Communicable Disease Questions:</a:t>
            </a:r>
          </a:p>
          <a:p>
            <a:pPr marL="355600" indent="-342900">
              <a:buFont typeface="Wingdings 2" panose="05020102010507070707" pitchFamily="18" charset="2"/>
              <a:buChar char="¡"/>
            </a:pPr>
            <a:r>
              <a:rPr lang="en-US" sz="2400" b="1" spc="-10" dirty="0">
                <a:solidFill>
                  <a:srgbClr val="F68716"/>
                </a:solidFill>
                <a:cs typeface="Calibri"/>
              </a:rPr>
              <a:t>(</a:t>
            </a:r>
            <a:r>
              <a:rPr lang="en-US" sz="2400" b="1" spc="-25" dirty="0">
                <a:solidFill>
                  <a:srgbClr val="F68716"/>
                </a:solidFill>
                <a:cs typeface="Calibri"/>
              </a:rPr>
              <a:t>5</a:t>
            </a:r>
            <a:r>
              <a:rPr lang="en-US" sz="2400" b="1" spc="-15" dirty="0">
                <a:solidFill>
                  <a:srgbClr val="F68716"/>
                </a:solidFill>
                <a:cs typeface="Calibri"/>
              </a:rPr>
              <a:t>1</a:t>
            </a:r>
            <a:r>
              <a:rPr lang="en-US" sz="2400" b="1" spc="-25" dirty="0">
                <a:solidFill>
                  <a:srgbClr val="F68716"/>
                </a:solidFill>
                <a:cs typeface="Calibri"/>
              </a:rPr>
              <a:t>7</a:t>
            </a:r>
            <a:r>
              <a:rPr lang="en-US" sz="2400" b="1" spc="-10" dirty="0">
                <a:solidFill>
                  <a:srgbClr val="F68716"/>
                </a:solidFill>
                <a:cs typeface="Calibri"/>
              </a:rPr>
              <a:t>)</a:t>
            </a:r>
            <a:r>
              <a:rPr lang="en-US" sz="2400" b="1" dirty="0">
                <a:solidFill>
                  <a:srgbClr val="F68716"/>
                </a:solidFill>
                <a:cs typeface="Calibri"/>
              </a:rPr>
              <a:t> </a:t>
            </a:r>
            <a:r>
              <a:rPr lang="en-US" sz="2400" b="1" spc="-15" dirty="0">
                <a:solidFill>
                  <a:srgbClr val="F68716"/>
                </a:solidFill>
                <a:cs typeface="Calibri"/>
              </a:rPr>
              <a:t>54</a:t>
            </a:r>
            <a:r>
              <a:rPr lang="en-US" sz="2400" b="1" spc="-25" dirty="0">
                <a:solidFill>
                  <a:srgbClr val="F68716"/>
                </a:solidFill>
                <a:cs typeface="Calibri"/>
              </a:rPr>
              <a:t>1</a:t>
            </a:r>
            <a:r>
              <a:rPr lang="en-US" sz="2400" b="1" spc="-5" dirty="0">
                <a:solidFill>
                  <a:srgbClr val="F68716"/>
                </a:solidFill>
                <a:cs typeface="Calibri"/>
              </a:rPr>
              <a:t>-</a:t>
            </a:r>
            <a:r>
              <a:rPr lang="en-US" sz="2400" b="1" spc="-20" dirty="0">
                <a:solidFill>
                  <a:srgbClr val="F68716"/>
                </a:solidFill>
                <a:cs typeface="Calibri"/>
              </a:rPr>
              <a:t>2677</a:t>
            </a:r>
            <a:endParaRPr lang="en-US" sz="2400" b="1" spc="-20" dirty="0">
              <a:solidFill>
                <a:srgbClr val="F68716"/>
              </a:solidFill>
              <a:latin typeface="Calibri"/>
              <a:cs typeface="Calibri"/>
            </a:endParaRPr>
          </a:p>
          <a:p>
            <a:pPr marL="355600" indent="-342900">
              <a:buFont typeface="Wingdings 2" panose="05020102010507070707" pitchFamily="18" charset="2"/>
              <a:buChar char="¡"/>
            </a:pPr>
            <a:r>
              <a:rPr lang="en-US" sz="2400" b="1" spc="-20" dirty="0">
                <a:solidFill>
                  <a:srgbClr val="1B7467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schools@bedhd.org</a:t>
            </a:r>
            <a:endParaRPr lang="en-US" sz="2400" b="1" spc="-20" dirty="0">
              <a:solidFill>
                <a:srgbClr val="1B7467"/>
              </a:solidFill>
              <a:latin typeface="Calibri"/>
              <a:cs typeface="Calibri"/>
            </a:endParaRPr>
          </a:p>
          <a:p>
            <a:pPr marL="355600" indent="-342900">
              <a:buFont typeface="Wingdings 2" panose="05020102010507070707" pitchFamily="18" charset="2"/>
              <a:buChar char="¡"/>
            </a:pPr>
            <a:endParaRPr lang="en-US" sz="2400" b="1" spc="-15" dirty="0">
              <a:solidFill>
                <a:srgbClr val="3D3B47"/>
              </a:solidFill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609F52-419A-460C-808B-1BB989907629}"/>
              </a:ext>
            </a:extLst>
          </p:cNvPr>
          <p:cNvSpPr/>
          <p:nvPr/>
        </p:nvSpPr>
        <p:spPr>
          <a:xfrm>
            <a:off x="6705600" y="3828287"/>
            <a:ext cx="4267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https://barryeatonhealth.org/schools-communicable-diseases-and-reporting/</a:t>
            </a:r>
            <a:endParaRPr lang="en-US" sz="2000" dirty="0"/>
          </a:p>
          <a:p>
            <a:endParaRPr lang="en-US" dirty="0"/>
          </a:p>
        </p:txBody>
      </p:sp>
      <p:pic>
        <p:nvPicPr>
          <p:cNvPr id="9" name="Picture 4" descr="Image result for website">
            <a:extLst>
              <a:ext uri="{FF2B5EF4-FFF2-40B4-BE49-F238E27FC236}">
                <a16:creationId xmlns:a16="http://schemas.microsoft.com/office/drawing/2014/main" id="{A45F7088-9024-4C39-903E-079FF1FBD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15" y="4038600"/>
            <a:ext cx="368185" cy="3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3086100"/>
            <a:ext cx="11262360" cy="3304540"/>
          </a:xfrm>
          <a:custGeom>
            <a:avLst/>
            <a:gdLst/>
            <a:ahLst/>
            <a:cxnLst/>
            <a:rect l="l" t="t" r="r" b="b"/>
            <a:pathLst>
              <a:path w="11262360" h="3304540">
                <a:moveTo>
                  <a:pt x="0" y="3304031"/>
                </a:moveTo>
                <a:lnTo>
                  <a:pt x="11262360" y="3304031"/>
                </a:lnTo>
                <a:lnTo>
                  <a:pt x="11262360" y="0"/>
                </a:lnTo>
                <a:lnTo>
                  <a:pt x="0" y="0"/>
                </a:lnTo>
                <a:lnTo>
                  <a:pt x="0" y="3304031"/>
                </a:lnTo>
                <a:close/>
              </a:path>
            </a:pathLst>
          </a:custGeom>
          <a:solidFill>
            <a:srgbClr val="1B7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9994" y="1408346"/>
            <a:ext cx="10872012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pc="-35" dirty="0"/>
              <a:t>HEARING AND VISION SCREENINGS</a:t>
            </a:r>
            <a:br>
              <a:rPr lang="en-US" spc="-30" dirty="0"/>
            </a:br>
            <a:r>
              <a:rPr lang="en-US" sz="2800" spc="-30" dirty="0"/>
              <a:t>BEDHD Technicians: Kathylee Brown &amp; Beatriz (Bea) Popp</a:t>
            </a:r>
            <a:br>
              <a:rPr lang="en-US" sz="2800" b="0" spc="-30" dirty="0"/>
            </a:br>
            <a:r>
              <a:rPr lang="en-US" sz="2400" spc="-20" dirty="0">
                <a:solidFill>
                  <a:srgbClr val="F68716"/>
                </a:solidFill>
              </a:rPr>
              <a:t>2024</a:t>
            </a:r>
            <a:r>
              <a:rPr lang="en-US" sz="2400" spc="-5" dirty="0">
                <a:solidFill>
                  <a:srgbClr val="F68716"/>
                </a:solidFill>
              </a:rPr>
              <a:t>-</a:t>
            </a:r>
            <a:r>
              <a:rPr lang="en-US" sz="2400" spc="-20" dirty="0">
                <a:solidFill>
                  <a:srgbClr val="F68716"/>
                </a:solidFill>
              </a:rPr>
              <a:t>2025</a:t>
            </a:r>
            <a:endParaRPr lang="en-US" sz="2400" dirty="0"/>
          </a:p>
        </p:txBody>
      </p:sp>
      <p:sp>
        <p:nvSpPr>
          <p:cNvPr id="4" name="object 4"/>
          <p:cNvSpPr/>
          <p:nvPr/>
        </p:nvSpPr>
        <p:spPr>
          <a:xfrm>
            <a:off x="4884420" y="5372100"/>
            <a:ext cx="242316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13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OMMUN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ICABLE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DIS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ASE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REPO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REMEN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409063"/>
            <a:ext cx="10712450" cy="3552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Mich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an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w</a:t>
            </a:r>
            <a:r>
              <a:rPr sz="1700" spc="-4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q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scho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ch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cen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 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spec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fi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di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eases</a:t>
            </a:r>
            <a:r>
              <a:rPr sz="1700" spc="-4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ac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di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Act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No.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368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the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Public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Acts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1978,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which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ns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lab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ra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ri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es,</a:t>
            </a:r>
            <a:r>
              <a:rPr sz="1700" spc="-4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im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ry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on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ry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sc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ool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child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mp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eq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ui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ed 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 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the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occ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ur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ce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susp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ed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occ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ur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ce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di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ea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e,</a:t>
            </a:r>
            <a:r>
              <a:rPr sz="1700" spc="-4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ndi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io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1700" spc="-6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ec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ions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as 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fie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d in</a:t>
            </a:r>
            <a:r>
              <a:rPr sz="1700" spc="-4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the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Mich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an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Depa</a:t>
            </a:r>
            <a:r>
              <a:rPr sz="1700" spc="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ent</a:t>
            </a:r>
            <a:r>
              <a:rPr sz="1700" spc="-4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ea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th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an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Se</a:t>
            </a:r>
            <a:r>
              <a:rPr sz="1700" spc="1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vices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(MD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)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D r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 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ur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LH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D wi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spc="-4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24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ou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It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is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impor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4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lang="en-US" sz="1700" spc="-5" dirty="0">
                <a:solidFill>
                  <a:srgbClr val="3D3B47"/>
                </a:solidFill>
                <a:latin typeface="Calibri"/>
                <a:cs typeface="Calibri"/>
              </a:rPr>
              <a:t>childcare centers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 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 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he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lang="en-US" sz="1700" spc="-5" dirty="0">
                <a:solidFill>
                  <a:srgbClr val="3D3B47"/>
                </a:solidFill>
                <a:latin typeface="Calibri"/>
                <a:cs typeface="Calibri"/>
              </a:rPr>
              <a:t>ocal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lang="en-US" sz="1700" spc="-5" dirty="0">
                <a:solidFill>
                  <a:srgbClr val="3D3B47"/>
                </a:solidFill>
                <a:latin typeface="Calibri"/>
                <a:cs typeface="Calibri"/>
              </a:rPr>
              <a:t>ealth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lang="en-US" sz="1700" dirty="0">
                <a:solidFill>
                  <a:srgbClr val="3D3B47"/>
                </a:solidFill>
                <a:latin typeface="Calibri"/>
                <a:cs typeface="Calibri"/>
              </a:rPr>
              <a:t>epartment (LHD)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4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ber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 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ea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ons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1700" spc="-4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cl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din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g:</a:t>
            </a:r>
            <a:endParaRPr sz="1700" dirty="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805"/>
              </a:spcBef>
              <a:buClr>
                <a:srgbClr val="F68716"/>
              </a:buClr>
              <a:buSzPct val="91176"/>
              <a:buFont typeface="Wingdings 2"/>
              <a:buChar char=""/>
              <a:tabLst>
                <a:tab pos="319405" algn="l"/>
              </a:tabLst>
            </a:pPr>
            <a:r>
              <a:rPr sz="1700" spc="-16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 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ent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di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ease</a:t>
            </a:r>
            <a:r>
              <a:rPr sz="1700" spc="-4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utb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k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s,</a:t>
            </a:r>
            <a:r>
              <a:rPr sz="1700" spc="-4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emics</a:t>
            </a:r>
            <a:endParaRPr sz="1700" dirty="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300"/>
              </a:spcBef>
              <a:buClr>
                <a:srgbClr val="F68716"/>
              </a:buClr>
              <a:buSzPct val="91176"/>
              <a:buFont typeface="Wingdings 2"/>
              <a:buChar char=""/>
              <a:tabLst>
                <a:tab pos="319405" algn="l"/>
              </a:tabLst>
            </a:pPr>
            <a:r>
              <a:rPr sz="1700" spc="-16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 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able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nt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ent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/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4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ca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tion</a:t>
            </a:r>
            <a:endParaRPr sz="1700" dirty="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300"/>
              </a:spcBef>
              <a:buClr>
                <a:srgbClr val="F68716"/>
              </a:buClr>
              <a:buSzPct val="91176"/>
              <a:buFont typeface="Wingdings 2"/>
              <a:buChar char=""/>
              <a:tabLst>
                <a:tab pos="319405" algn="l"/>
              </a:tabLst>
            </a:pPr>
            <a:r>
              <a:rPr sz="1700" spc="-16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 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ge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spc="-4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og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s,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ent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ne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ds,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al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ces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fici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tly</a:t>
            </a:r>
            <a:endParaRPr sz="1700" dirty="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310"/>
              </a:spcBef>
              <a:buClr>
                <a:srgbClr val="F68716"/>
              </a:buClr>
              <a:buSzPct val="91176"/>
              <a:buFont typeface="Wingdings 2"/>
              <a:buChar char=""/>
              <a:tabLst>
                <a:tab pos="319405" algn="l"/>
              </a:tabLst>
            </a:pPr>
            <a:r>
              <a:rPr sz="1700" spc="-16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 in</a:t>
            </a:r>
            <a:r>
              <a:rPr sz="1700" spc="-4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emiolog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ic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al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act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ce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ea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ch</a:t>
            </a:r>
            <a:endParaRPr sz="1700" dirty="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300"/>
              </a:spcBef>
              <a:buClr>
                <a:srgbClr val="F68716"/>
              </a:buClr>
              <a:buSzPct val="91176"/>
              <a:buFont typeface="Wingdings 2"/>
              <a:buChar char=""/>
              <a:tabLst>
                <a:tab pos="319405" algn="l"/>
              </a:tabLst>
            </a:pPr>
            <a:r>
              <a:rPr sz="1700" spc="-16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 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al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the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succe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lon</a:t>
            </a:r>
            <a:r>
              <a:rPr sz="1700" spc="25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-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on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7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-4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spc="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endParaRPr sz="1700" dirty="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300"/>
              </a:spcBef>
              <a:buClr>
                <a:srgbClr val="F68716"/>
              </a:buClr>
              <a:buSzPct val="91176"/>
              <a:buFont typeface="Wingdings 2"/>
              <a:buChar char=""/>
              <a:tabLst>
                <a:tab pos="319405" algn="l"/>
              </a:tabLst>
            </a:pPr>
            <a:r>
              <a:rPr sz="1700" spc="-16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o a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si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wi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lo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al,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st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e,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tio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spc="-2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ona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di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ease</a:t>
            </a:r>
            <a:r>
              <a:rPr sz="1700" spc="-4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su</a:t>
            </a:r>
            <a:r>
              <a:rPr sz="1700" spc="1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il</a:t>
            </a:r>
            <a:r>
              <a:rPr sz="1700" spc="-1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ce</a:t>
            </a:r>
            <a:r>
              <a:rPr sz="17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700" spc="-2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-4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7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700" spc="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3D3B47"/>
                </a:solidFill>
                <a:latin typeface="Calibri"/>
                <a:cs typeface="Calibri"/>
              </a:rPr>
              <a:t>ts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hlinkClick r:id="rId3"/>
          </p:cNvPr>
          <p:cNvSpPr txBox="1"/>
          <p:nvPr/>
        </p:nvSpPr>
        <p:spPr>
          <a:xfrm>
            <a:off x="446531" y="606551"/>
            <a:ext cx="11299190" cy="125920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2606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GING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OMMUN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ICABLE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DIS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ASE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CHILD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CAR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NGS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743" y="2465797"/>
            <a:ext cx="6934834" cy="3103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2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b="1" spc="-5" dirty="0">
                <a:solidFill>
                  <a:srgbClr val="3D3B47"/>
                </a:solidFill>
                <a:latin typeface="Calibri"/>
                <a:cs typeface="Calibri"/>
              </a:rPr>
              <a:t>uid</a:t>
            </a:r>
            <a:r>
              <a:rPr sz="1800" b="1" dirty="0">
                <a:solidFill>
                  <a:srgbClr val="3D3B47"/>
                </a:solidFill>
                <a:latin typeface="Calibri"/>
                <a:cs typeface="Calibri"/>
              </a:rPr>
              <a:t>ance</a:t>
            </a:r>
            <a:r>
              <a:rPr sz="1800" b="1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800" b="1" spc="-3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3D3B47"/>
                </a:solidFill>
                <a:latin typeface="Calibri"/>
                <a:cs typeface="Calibri"/>
              </a:rPr>
              <a:t>om</a:t>
            </a:r>
            <a:r>
              <a:rPr sz="1800" b="1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D3B47"/>
                </a:solidFill>
                <a:latin typeface="Calibri"/>
                <a:cs typeface="Calibri"/>
              </a:rPr>
              <a:t>Chil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b="1" spc="-15" dirty="0">
                <a:solidFill>
                  <a:srgbClr val="3D3B47"/>
                </a:solidFill>
                <a:latin typeface="Calibri"/>
                <a:cs typeface="Calibri"/>
              </a:rPr>
              <a:t> Ca</a:t>
            </a:r>
            <a:r>
              <a:rPr sz="1800" b="1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3D3B47"/>
                </a:solidFill>
                <a:latin typeface="Calibri"/>
                <a:cs typeface="Calibri"/>
              </a:rPr>
              <a:t>e Lice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nsing</a:t>
            </a:r>
            <a:r>
              <a:rPr sz="1800" b="1" spc="-4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ivision</a:t>
            </a:r>
            <a:r>
              <a:rPr sz="1800" b="1" spc="-4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800" b="1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Mic</a:t>
            </a:r>
            <a:r>
              <a:rPr sz="1800" b="1" spc="-5" dirty="0">
                <a:solidFill>
                  <a:srgbClr val="3D3B47"/>
                </a:solidFill>
                <a:latin typeface="Calibri"/>
                <a:cs typeface="Calibri"/>
              </a:rPr>
              <a:t>hi</a:t>
            </a:r>
            <a:r>
              <a:rPr sz="1800" b="1" spc="-5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an</a:t>
            </a:r>
            <a:r>
              <a:rPr sz="1800" b="1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D3B47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3D3B47"/>
                </a:solidFill>
                <a:latin typeface="Calibri"/>
                <a:cs typeface="Calibri"/>
              </a:rPr>
              <a:t>artme</a:t>
            </a:r>
            <a:r>
              <a:rPr sz="1800" b="1" spc="-2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b="1" spc="-4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D3B47"/>
                </a:solidFill>
                <a:latin typeface="Calibri"/>
                <a:cs typeface="Calibri"/>
              </a:rPr>
              <a:t>of H</a:t>
            </a:r>
            <a:r>
              <a:rPr sz="1800" b="1" spc="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alth</a:t>
            </a:r>
            <a:r>
              <a:rPr sz="1800" b="1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800" b="1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800" b="1" spc="-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800" b="1" spc="-20" dirty="0">
                <a:solidFill>
                  <a:srgbClr val="3D3B47"/>
                </a:solidFill>
                <a:latin typeface="Calibri"/>
                <a:cs typeface="Calibri"/>
              </a:rPr>
              <a:t>ma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D3B47"/>
                </a:solidFill>
                <a:latin typeface="Calibri"/>
                <a:cs typeface="Calibri"/>
              </a:rPr>
              <a:t>Se</a:t>
            </a:r>
            <a:r>
              <a:rPr sz="1800" b="1" spc="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3D3B47"/>
                </a:solidFill>
                <a:latin typeface="Calibri"/>
                <a:cs typeface="Calibri"/>
              </a:rPr>
              <a:t>vi</a:t>
            </a:r>
            <a:r>
              <a:rPr sz="1800" b="1" dirty="0">
                <a:solidFill>
                  <a:srgbClr val="3D3B47"/>
                </a:solidFill>
                <a:latin typeface="Calibri"/>
                <a:cs typeface="Calibri"/>
              </a:rPr>
              <a:t>ce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1030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lang="fr-FR" dirty="0">
                <a:hlinkClick r:id="rId4"/>
              </a:rPr>
              <a:t>BCAL-PUB-0111, Communicable </a:t>
            </a:r>
            <a:r>
              <a:rPr lang="fr-FR" dirty="0" err="1">
                <a:hlinkClick r:id="rId4"/>
              </a:rPr>
              <a:t>Diseases</a:t>
            </a:r>
            <a:r>
              <a:rPr lang="fr-FR" dirty="0">
                <a:hlinkClick r:id="rId4"/>
              </a:rPr>
              <a:t> (michigan.gov)</a:t>
            </a:r>
            <a:endParaRPr lang="fr-FR" dirty="0"/>
          </a:p>
          <a:p>
            <a:pPr marL="318770" indent="-306070">
              <a:lnSpc>
                <a:spcPct val="100000"/>
              </a:lnSpc>
              <a:spcBef>
                <a:spcPts val="1030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Gu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eli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1800" spc="25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ep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or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1800" spc="25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and 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spon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an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ill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, i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5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ect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,</a:t>
            </a:r>
            <a:r>
              <a:rPr sz="1800" spc="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as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tb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eak</a:t>
            </a:r>
            <a:endParaRPr lang="en-US" sz="1800" spc="-10" dirty="0">
              <a:solidFill>
                <a:srgbClr val="3D3B47"/>
              </a:solidFill>
              <a:latin typeface="Calibri"/>
              <a:cs typeface="Calibri"/>
            </a:endParaRPr>
          </a:p>
          <a:p>
            <a:pPr marL="12700" marR="521970">
              <a:lnSpc>
                <a:spcPct val="100000"/>
              </a:lnSpc>
              <a:spcBef>
                <a:spcPts val="1035"/>
              </a:spcBef>
              <a:buClr>
                <a:srgbClr val="F68716"/>
              </a:buClr>
              <a:buSzPct val="91666"/>
              <a:tabLst>
                <a:tab pos="319405" algn="l"/>
              </a:tabLst>
            </a:pPr>
            <a:endParaRPr lang="en-US" sz="1800" spc="-10" dirty="0">
              <a:solidFill>
                <a:srgbClr val="3D3B47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b="1" spc="-20" dirty="0">
                <a:solidFill>
                  <a:srgbClr val="3D3B47"/>
                </a:solidFill>
                <a:cs typeface="Calibri"/>
              </a:rPr>
              <a:t>C</a:t>
            </a:r>
            <a:r>
              <a:rPr lang="en-US" b="1" spc="-45" dirty="0">
                <a:solidFill>
                  <a:srgbClr val="3D3B47"/>
                </a:solidFill>
                <a:cs typeface="Calibri"/>
              </a:rPr>
              <a:t>O</a:t>
            </a:r>
            <a:r>
              <a:rPr lang="en-US" b="1" spc="-5" dirty="0">
                <a:solidFill>
                  <a:srgbClr val="3D3B47"/>
                </a:solidFill>
                <a:cs typeface="Calibri"/>
              </a:rPr>
              <a:t>VI</a:t>
            </a:r>
            <a:r>
              <a:rPr lang="en-US" b="1" spc="10" dirty="0">
                <a:solidFill>
                  <a:srgbClr val="3D3B47"/>
                </a:solidFill>
                <a:cs typeface="Calibri"/>
              </a:rPr>
              <a:t>D</a:t>
            </a:r>
            <a:r>
              <a:rPr lang="en-US" b="1" dirty="0">
                <a:solidFill>
                  <a:srgbClr val="3D3B47"/>
                </a:solidFill>
                <a:cs typeface="Calibri"/>
              </a:rPr>
              <a:t>-</a:t>
            </a:r>
            <a:r>
              <a:rPr lang="en-US" b="1" spc="-10" dirty="0">
                <a:solidFill>
                  <a:srgbClr val="3D3B47"/>
                </a:solidFill>
                <a:cs typeface="Calibri"/>
              </a:rPr>
              <a:t>19</a:t>
            </a:r>
            <a:r>
              <a:rPr lang="en-US" b="1" dirty="0">
                <a:solidFill>
                  <a:srgbClr val="3D3B47"/>
                </a:solidFill>
                <a:cs typeface="Calibri"/>
              </a:rPr>
              <a:t> </a:t>
            </a:r>
            <a:r>
              <a:rPr lang="en-US" b="1" spc="-45" dirty="0">
                <a:solidFill>
                  <a:srgbClr val="3D3B47"/>
                </a:solidFill>
                <a:cs typeface="Calibri"/>
              </a:rPr>
              <a:t>R</a:t>
            </a:r>
            <a:r>
              <a:rPr lang="en-US" b="1" dirty="0">
                <a:solidFill>
                  <a:srgbClr val="3D3B47"/>
                </a:solidFill>
                <a:cs typeface="Calibri"/>
              </a:rPr>
              <a:t>e</a:t>
            </a:r>
            <a:r>
              <a:rPr lang="en-US" b="1" spc="-10" dirty="0">
                <a:solidFill>
                  <a:srgbClr val="3D3B47"/>
                </a:solidFill>
                <a:cs typeface="Calibri"/>
              </a:rPr>
              <a:t>sou</a:t>
            </a:r>
            <a:r>
              <a:rPr lang="en-US" b="1" spc="-30" dirty="0">
                <a:solidFill>
                  <a:srgbClr val="3D3B47"/>
                </a:solidFill>
                <a:cs typeface="Calibri"/>
              </a:rPr>
              <a:t>r</a:t>
            </a:r>
            <a:r>
              <a:rPr lang="en-US" b="1" spc="-10" dirty="0">
                <a:solidFill>
                  <a:srgbClr val="3D3B47"/>
                </a:solidFill>
                <a:cs typeface="Calibri"/>
              </a:rPr>
              <a:t>ces</a:t>
            </a:r>
            <a:endParaRPr lang="en-US" dirty="0"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1030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lang="en-US" spc="-15" dirty="0">
                <a:solidFill>
                  <a:srgbClr val="3D3B47"/>
                </a:solidFill>
                <a:cs typeface="Calibri"/>
              </a:rPr>
              <a:t>LARA</a:t>
            </a:r>
            <a:r>
              <a:rPr lang="en-US" spc="5" dirty="0">
                <a:solidFill>
                  <a:srgbClr val="3D3B47"/>
                </a:solidFill>
                <a:cs typeface="Calibri"/>
              </a:rPr>
              <a:t> </a:t>
            </a:r>
            <a:r>
              <a:rPr lang="en-US" dirty="0">
                <a:solidFill>
                  <a:srgbClr val="3D3B47"/>
                </a:solidFill>
                <a:cs typeface="Calibri"/>
              </a:rPr>
              <a:t>Gu</a:t>
            </a:r>
            <a:r>
              <a:rPr lang="en-US" spc="-5" dirty="0">
                <a:solidFill>
                  <a:srgbClr val="3D3B47"/>
                </a:solidFill>
                <a:cs typeface="Calibri"/>
              </a:rPr>
              <a:t>i</a:t>
            </a:r>
            <a:r>
              <a:rPr lang="en-US" spc="-15" dirty="0">
                <a:solidFill>
                  <a:srgbClr val="3D3B47"/>
                </a:solidFill>
                <a:cs typeface="Calibri"/>
              </a:rPr>
              <a:t>d</a:t>
            </a:r>
            <a:r>
              <a:rPr lang="en-US" spc="-5" dirty="0">
                <a:solidFill>
                  <a:srgbClr val="3D3B47"/>
                </a:solidFill>
                <a:cs typeface="Calibri"/>
              </a:rPr>
              <a:t>eli</a:t>
            </a:r>
            <a:r>
              <a:rPr lang="en-US" spc="-15" dirty="0">
                <a:solidFill>
                  <a:srgbClr val="3D3B47"/>
                </a:solidFill>
                <a:cs typeface="Calibri"/>
              </a:rPr>
              <a:t>n</a:t>
            </a:r>
            <a:r>
              <a:rPr lang="en-US" spc="-5" dirty="0">
                <a:solidFill>
                  <a:srgbClr val="3D3B47"/>
                </a:solidFill>
                <a:cs typeface="Calibri"/>
              </a:rPr>
              <a:t>e</a:t>
            </a:r>
            <a:r>
              <a:rPr lang="en-US" dirty="0">
                <a:solidFill>
                  <a:srgbClr val="3D3B47"/>
                </a:solidFill>
                <a:cs typeface="Calibri"/>
              </a:rPr>
              <a:t>s</a:t>
            </a:r>
            <a:r>
              <a:rPr lang="en-US" spc="15" dirty="0">
                <a:solidFill>
                  <a:srgbClr val="3D3B47"/>
                </a:solidFill>
                <a:cs typeface="Calibri"/>
              </a:rPr>
              <a:t> </a:t>
            </a:r>
            <a:r>
              <a:rPr lang="en-US" spc="-35" dirty="0">
                <a:solidFill>
                  <a:srgbClr val="3D3B47"/>
                </a:solidFill>
                <a:cs typeface="Calibri"/>
              </a:rPr>
              <a:t>f</a:t>
            </a:r>
            <a:r>
              <a:rPr lang="en-US" spc="-15" dirty="0">
                <a:solidFill>
                  <a:srgbClr val="3D3B47"/>
                </a:solidFill>
                <a:cs typeface="Calibri"/>
              </a:rPr>
              <a:t>o</a:t>
            </a:r>
            <a:r>
              <a:rPr lang="en-US" spc="-10" dirty="0">
                <a:solidFill>
                  <a:srgbClr val="3D3B47"/>
                </a:solidFill>
                <a:cs typeface="Calibri"/>
              </a:rPr>
              <a:t>r</a:t>
            </a:r>
            <a:r>
              <a:rPr lang="en-US" spc="5" dirty="0">
                <a:solidFill>
                  <a:srgbClr val="3D3B47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3D3B47"/>
                </a:solidFill>
                <a:cs typeface="Calibri"/>
              </a:rPr>
              <a:t>S</a:t>
            </a:r>
            <a:r>
              <a:rPr lang="en-US" spc="-10" dirty="0">
                <a:solidFill>
                  <a:srgbClr val="3D3B47"/>
                </a:solidFill>
                <a:cs typeface="Calibri"/>
              </a:rPr>
              <a:t>a</a:t>
            </a:r>
            <a:r>
              <a:rPr lang="en-US" spc="-50" dirty="0">
                <a:solidFill>
                  <a:srgbClr val="3D3B47"/>
                </a:solidFill>
                <a:cs typeface="Calibri"/>
              </a:rPr>
              <a:t>f</a:t>
            </a:r>
            <a:r>
              <a:rPr lang="en-US" spc="-10" dirty="0">
                <a:solidFill>
                  <a:srgbClr val="3D3B47"/>
                </a:solidFill>
                <a:cs typeface="Calibri"/>
              </a:rPr>
              <a:t>e</a:t>
            </a:r>
            <a:r>
              <a:rPr lang="en-US" dirty="0">
                <a:solidFill>
                  <a:srgbClr val="3D3B47"/>
                </a:solidFill>
                <a:cs typeface="Calibri"/>
              </a:rPr>
              <a:t> C</a:t>
            </a:r>
            <a:r>
              <a:rPr lang="en-US" spc="-5" dirty="0">
                <a:solidFill>
                  <a:srgbClr val="3D3B47"/>
                </a:solidFill>
                <a:cs typeface="Calibri"/>
              </a:rPr>
              <a:t>hi</a:t>
            </a:r>
            <a:r>
              <a:rPr lang="en-US" spc="-10" dirty="0">
                <a:solidFill>
                  <a:srgbClr val="3D3B47"/>
                </a:solidFill>
                <a:cs typeface="Calibri"/>
              </a:rPr>
              <a:t>l</a:t>
            </a:r>
            <a:r>
              <a:rPr lang="en-US" dirty="0">
                <a:solidFill>
                  <a:srgbClr val="3D3B47"/>
                </a:solidFill>
                <a:cs typeface="Calibri"/>
              </a:rPr>
              <a:t>d</a:t>
            </a:r>
            <a:r>
              <a:rPr lang="en-US" spc="10" dirty="0">
                <a:solidFill>
                  <a:srgbClr val="3D3B47"/>
                </a:solidFill>
                <a:cs typeface="Calibri"/>
              </a:rPr>
              <a:t> </a:t>
            </a:r>
            <a:r>
              <a:rPr lang="en-US" spc="-15" dirty="0">
                <a:solidFill>
                  <a:srgbClr val="3D3B47"/>
                </a:solidFill>
                <a:cs typeface="Calibri"/>
              </a:rPr>
              <a:t>Ca</a:t>
            </a:r>
            <a:r>
              <a:rPr lang="en-US" spc="-35" dirty="0">
                <a:solidFill>
                  <a:srgbClr val="3D3B47"/>
                </a:solidFill>
                <a:cs typeface="Calibri"/>
              </a:rPr>
              <a:t>r</a:t>
            </a:r>
            <a:r>
              <a:rPr lang="en-US" spc="-10" dirty="0">
                <a:solidFill>
                  <a:srgbClr val="3D3B47"/>
                </a:solidFill>
                <a:cs typeface="Calibri"/>
              </a:rPr>
              <a:t>e</a:t>
            </a:r>
            <a:r>
              <a:rPr lang="en-US" spc="15" dirty="0">
                <a:solidFill>
                  <a:srgbClr val="3D3B47"/>
                </a:solidFill>
                <a:cs typeface="Calibri"/>
              </a:rPr>
              <a:t> </a:t>
            </a:r>
            <a:r>
              <a:rPr lang="en-US" spc="-20" dirty="0">
                <a:solidFill>
                  <a:srgbClr val="3D3B47"/>
                </a:solidFill>
                <a:cs typeface="Calibri"/>
              </a:rPr>
              <a:t>Ope</a:t>
            </a:r>
            <a:r>
              <a:rPr lang="en-US" spc="-50" dirty="0">
                <a:solidFill>
                  <a:srgbClr val="3D3B47"/>
                </a:solidFill>
                <a:cs typeface="Calibri"/>
              </a:rPr>
              <a:t>r</a:t>
            </a:r>
            <a:r>
              <a:rPr lang="en-US" spc="-15" dirty="0">
                <a:solidFill>
                  <a:srgbClr val="3D3B47"/>
                </a:solidFill>
                <a:cs typeface="Calibri"/>
              </a:rPr>
              <a:t>a</a:t>
            </a:r>
            <a:r>
              <a:rPr lang="en-US" dirty="0">
                <a:solidFill>
                  <a:srgbClr val="3D3B47"/>
                </a:solidFill>
                <a:cs typeface="Calibri"/>
              </a:rPr>
              <a:t>t</a:t>
            </a:r>
            <a:r>
              <a:rPr lang="en-US" spc="-10" dirty="0">
                <a:solidFill>
                  <a:srgbClr val="3D3B47"/>
                </a:solidFill>
                <a:cs typeface="Calibri"/>
              </a:rPr>
              <a:t>i</a:t>
            </a:r>
            <a:r>
              <a:rPr lang="en-US" spc="-5" dirty="0">
                <a:solidFill>
                  <a:srgbClr val="3D3B47"/>
                </a:solidFill>
                <a:cs typeface="Calibri"/>
              </a:rPr>
              <a:t>on</a:t>
            </a:r>
            <a:r>
              <a:rPr lang="en-US" dirty="0">
                <a:solidFill>
                  <a:srgbClr val="3D3B47"/>
                </a:solidFill>
                <a:cs typeface="Calibri"/>
              </a:rPr>
              <a:t>s</a:t>
            </a:r>
            <a:r>
              <a:rPr lang="en-US" spc="5" dirty="0">
                <a:solidFill>
                  <a:srgbClr val="3D3B47"/>
                </a:solidFill>
                <a:cs typeface="Calibri"/>
              </a:rPr>
              <a:t> </a:t>
            </a:r>
          </a:p>
          <a:p>
            <a:pPr marL="318770" indent="-306070">
              <a:lnSpc>
                <a:spcPct val="100000"/>
              </a:lnSpc>
              <a:spcBef>
                <a:spcPts val="1030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lang="en-US" sz="1600" u="heavy" spc="-25" dirty="0">
                <a:solidFill>
                  <a:srgbClr val="1B7467"/>
                </a:solidFill>
                <a:cs typeface="Calibri"/>
                <a:hlinkClick r:id="rId5"/>
              </a:rPr>
              <a:t>h</a:t>
            </a:r>
            <a:r>
              <a:rPr lang="en-US" sz="1600" u="heavy" spc="-30" dirty="0">
                <a:solidFill>
                  <a:srgbClr val="1B7467"/>
                </a:solidFill>
                <a:cs typeface="Calibri"/>
                <a:hlinkClick r:id="rId5"/>
              </a:rPr>
              <a:t>t</a:t>
            </a:r>
            <a:r>
              <a:rPr lang="en-US" sz="1600" u="heavy" spc="-10" dirty="0">
                <a:solidFill>
                  <a:srgbClr val="1B7467"/>
                </a:solidFill>
                <a:cs typeface="Calibri"/>
                <a:hlinkClick r:id="rId5"/>
              </a:rPr>
              <a:t>t</a:t>
            </a:r>
            <a:r>
              <a:rPr lang="en-US" sz="1600" u="heavy" spc="-25" dirty="0">
                <a:solidFill>
                  <a:srgbClr val="1B7467"/>
                </a:solidFill>
                <a:cs typeface="Calibri"/>
                <a:hlinkClick r:id="rId5"/>
              </a:rPr>
              <a:t>p</a:t>
            </a:r>
            <a:r>
              <a:rPr lang="en-US" sz="1600" u="heavy" spc="-15" dirty="0">
                <a:solidFill>
                  <a:srgbClr val="1B7467"/>
                </a:solidFill>
                <a:cs typeface="Calibri"/>
                <a:hlinkClick r:id="rId5"/>
              </a:rPr>
              <a:t>s://bi</a:t>
            </a:r>
            <a:r>
              <a:rPr lang="en-US" sz="1600" u="heavy" spc="-5" dirty="0">
                <a:solidFill>
                  <a:srgbClr val="1B7467"/>
                </a:solidFill>
                <a:cs typeface="Calibri"/>
                <a:hlinkClick r:id="rId5"/>
              </a:rPr>
              <a:t>t.</a:t>
            </a:r>
            <a:r>
              <a:rPr lang="en-US" sz="1600" u="heavy" spc="-15" dirty="0">
                <a:solidFill>
                  <a:srgbClr val="1B7467"/>
                </a:solidFill>
                <a:cs typeface="Calibri"/>
                <a:hlinkClick r:id="rId5"/>
              </a:rPr>
              <a:t>l</a:t>
            </a:r>
            <a:r>
              <a:rPr lang="en-US" sz="1600" u="heavy" spc="-10" dirty="0">
                <a:solidFill>
                  <a:srgbClr val="1B7467"/>
                </a:solidFill>
                <a:cs typeface="Calibri"/>
                <a:hlinkClick r:id="rId5"/>
              </a:rPr>
              <a:t>y</a:t>
            </a:r>
            <a:r>
              <a:rPr lang="en-US" sz="1600" u="heavy" spc="-20" dirty="0">
                <a:solidFill>
                  <a:srgbClr val="1B7467"/>
                </a:solidFill>
                <a:cs typeface="Calibri"/>
                <a:hlinkClick r:id="rId5"/>
              </a:rPr>
              <a:t>/</a:t>
            </a:r>
            <a:r>
              <a:rPr lang="en-US" sz="1600" u="heavy" spc="-15" dirty="0">
                <a:solidFill>
                  <a:srgbClr val="1B7467"/>
                </a:solidFill>
                <a:cs typeface="Calibri"/>
                <a:hlinkClick r:id="rId5"/>
              </a:rPr>
              <a:t>3puO</a:t>
            </a:r>
            <a:r>
              <a:rPr lang="en-US" sz="1600" u="heavy" spc="-10" dirty="0">
                <a:solidFill>
                  <a:srgbClr val="1B7467"/>
                </a:solidFill>
                <a:cs typeface="Calibri"/>
                <a:hlinkClick r:id="rId5"/>
              </a:rPr>
              <a:t>d</a:t>
            </a:r>
            <a:r>
              <a:rPr lang="en-US" sz="1600" u="heavy" spc="-15" dirty="0">
                <a:solidFill>
                  <a:srgbClr val="1B7467"/>
                </a:solidFill>
                <a:cs typeface="Calibri"/>
                <a:hlinkClick r:id="rId5"/>
              </a:rPr>
              <a:t>Ma</a:t>
            </a:r>
            <a:endParaRPr lang="en-US" sz="16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75547" y="2459735"/>
            <a:ext cx="2962655" cy="3753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10600" y="2494788"/>
            <a:ext cx="2842259" cy="3633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6028" y="2490216"/>
            <a:ext cx="2851785" cy="3642360"/>
          </a:xfrm>
          <a:custGeom>
            <a:avLst/>
            <a:gdLst/>
            <a:ahLst/>
            <a:cxnLst/>
            <a:rect l="l" t="t" r="r" b="b"/>
            <a:pathLst>
              <a:path w="2851784" h="3642360">
                <a:moveTo>
                  <a:pt x="0" y="3642360"/>
                </a:moveTo>
                <a:lnTo>
                  <a:pt x="2851404" y="3642360"/>
                </a:lnTo>
                <a:lnTo>
                  <a:pt x="2851404" y="0"/>
                </a:lnTo>
                <a:lnTo>
                  <a:pt x="0" y="0"/>
                </a:lnTo>
                <a:lnTo>
                  <a:pt x="0" y="3642360"/>
                </a:lnTo>
                <a:close/>
              </a:path>
            </a:pathLst>
          </a:custGeom>
          <a:ln w="9144">
            <a:solidFill>
              <a:srgbClr val="3D3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531" y="606551"/>
            <a:ext cx="11299190" cy="125920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26060">
              <a:lnSpc>
                <a:spcPct val="100000"/>
              </a:lnSpc>
            </a:pPr>
            <a:r>
              <a:rPr sz="2750" spc="-20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275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5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5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5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50" spc="-2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75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-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5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FFFF"/>
                </a:solidFill>
                <a:latin typeface="Calibri"/>
                <a:cs typeface="Calibri"/>
              </a:rPr>
              <a:t>ASK </a:t>
            </a:r>
            <a:r>
              <a:rPr sz="2750" spc="-2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750" spc="-15" dirty="0">
                <a:solidFill>
                  <a:srgbClr val="FFFFFF"/>
                </a:solidFill>
                <a:latin typeface="Calibri"/>
                <a:cs typeface="Calibri"/>
              </a:rPr>
              <a:t>ARENTS/</a:t>
            </a:r>
            <a:r>
              <a:rPr sz="2750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50" spc="-8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50" spc="-15" dirty="0">
                <a:solidFill>
                  <a:srgbClr val="FFFFFF"/>
                </a:solidFill>
                <a:latin typeface="Calibri"/>
                <a:cs typeface="Calibri"/>
              </a:rPr>
              <a:t>ARDIA</a:t>
            </a:r>
            <a:r>
              <a:rPr sz="2750" spc="-2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27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FFFF"/>
                </a:solidFill>
                <a:latin typeface="Calibri"/>
                <a:cs typeface="Calibri"/>
              </a:rPr>
              <a:t>REPO</a:t>
            </a:r>
            <a:r>
              <a:rPr sz="275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5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5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50" spc="-20" dirty="0">
                <a:solidFill>
                  <a:srgbClr val="FFFFFF"/>
                </a:solidFill>
                <a:latin typeface="Calibri"/>
                <a:cs typeface="Calibri"/>
              </a:rPr>
              <a:t>NG AN</a:t>
            </a:r>
            <a:r>
              <a:rPr sz="27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alibri"/>
                <a:cs typeface="Calibri"/>
              </a:rPr>
              <a:t>ILL</a:t>
            </a:r>
            <a:r>
              <a:rPr sz="2750" spc="-20" dirty="0">
                <a:solidFill>
                  <a:srgbClr val="FFFFFF"/>
                </a:solidFill>
                <a:latin typeface="Calibri"/>
                <a:cs typeface="Calibri"/>
              </a:rPr>
              <a:t> CHIL</a:t>
            </a:r>
            <a:r>
              <a:rPr sz="2750" spc="-7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81930">
              <a:lnSpc>
                <a:spcPts val="2050"/>
              </a:lnSpc>
            </a:pPr>
            <a:r>
              <a:rPr spc="-10" dirty="0"/>
              <a:t>In</a:t>
            </a:r>
            <a:r>
              <a:rPr spc="-30" dirty="0"/>
              <a:t>s</a:t>
            </a:r>
            <a:r>
              <a:rPr spc="-10" dirty="0"/>
              <a:t>truct</a:t>
            </a:r>
            <a:r>
              <a:rPr spc="-25" dirty="0"/>
              <a:t> </a:t>
            </a:r>
            <a:r>
              <a:rPr spc="-10" dirty="0"/>
              <a:t>p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e</a:t>
            </a:r>
            <a:r>
              <a:rPr spc="-20" dirty="0"/>
              <a:t>n</a:t>
            </a:r>
            <a:r>
              <a:rPr spc="-10" dirty="0"/>
              <a:t>ts</a:t>
            </a:r>
            <a:r>
              <a:rPr spc="-35" dirty="0"/>
              <a:t> </a:t>
            </a:r>
            <a:r>
              <a:rPr spc="-10" dirty="0"/>
              <a:t>/</a:t>
            </a:r>
            <a:r>
              <a:rPr spc="5" dirty="0"/>
              <a:t> </a:t>
            </a:r>
            <a:r>
              <a:rPr spc="-15" dirty="0"/>
              <a:t>gua</a:t>
            </a:r>
            <a:r>
              <a:rPr spc="-35" dirty="0"/>
              <a:t>r</a:t>
            </a:r>
            <a:r>
              <a:rPr spc="-10" dirty="0"/>
              <a:t>dians</a:t>
            </a:r>
            <a:r>
              <a:rPr spc="-35" dirty="0"/>
              <a:t> </a:t>
            </a:r>
            <a:r>
              <a:rPr spc="-25" dirty="0"/>
              <a:t>t</a:t>
            </a:r>
            <a:r>
              <a:rPr spc="-10" dirty="0"/>
              <a:t>o </a:t>
            </a:r>
            <a:r>
              <a:rPr dirty="0"/>
              <a:t>le</a:t>
            </a:r>
            <a:r>
              <a:rPr spc="-35" dirty="0"/>
              <a:t>a</a:t>
            </a:r>
            <a:r>
              <a:rPr spc="-15" dirty="0"/>
              <a:t>v</a:t>
            </a:r>
            <a:r>
              <a:rPr dirty="0"/>
              <a:t>e</a:t>
            </a:r>
            <a:r>
              <a:rPr spc="-30" dirty="0"/>
              <a:t> </a:t>
            </a:r>
            <a:r>
              <a:rPr spc="-10" dirty="0"/>
              <a:t>as</a:t>
            </a:r>
            <a:r>
              <a:rPr spc="-5" dirty="0"/>
              <a:t> d</a:t>
            </a:r>
            <a:r>
              <a:rPr spc="-10" dirty="0"/>
              <a:t>e</a:t>
            </a:r>
            <a:r>
              <a:rPr spc="-25" dirty="0"/>
              <a:t>t</a:t>
            </a:r>
            <a:r>
              <a:rPr spc="-10" dirty="0"/>
              <a:t>ailed</a:t>
            </a:r>
            <a:r>
              <a:rPr spc="-50" dirty="0"/>
              <a:t> </a:t>
            </a:r>
            <a:r>
              <a:rPr spc="-10" dirty="0"/>
              <a:t>as</a:t>
            </a:r>
          </a:p>
          <a:p>
            <a:pPr marL="5281930">
              <a:lnSpc>
                <a:spcPts val="2050"/>
              </a:lnSpc>
            </a:pPr>
            <a:r>
              <a:rPr dirty="0">
                <a:latin typeface="Calibri"/>
                <a:cs typeface="Calibri"/>
              </a:rPr>
              <a:t>p</a:t>
            </a:r>
            <a:r>
              <a:rPr spc="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ssi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15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0" dirty="0">
                <a:latin typeface="Calibri"/>
                <a:cs typeface="Calibri"/>
              </a:rPr>
              <a:t>g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g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5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d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ng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</a:t>
            </a:r>
            <a:r>
              <a:rPr spc="5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ir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tu</a:t>
            </a:r>
            <a:r>
              <a:rPr spc="5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n</a:t>
            </a:r>
            <a:r>
              <a:rPr spc="45" dirty="0">
                <a:latin typeface="Calibri"/>
                <a:cs typeface="Calibri"/>
              </a:rPr>
              <a:t>t</a:t>
            </a:r>
            <a:r>
              <a:rPr spc="-105" dirty="0">
                <a:latin typeface="Calibri"/>
                <a:cs typeface="Calibri"/>
              </a:rPr>
              <a:t>’</a:t>
            </a:r>
            <a:r>
              <a:rPr dirty="0">
                <a:latin typeface="Calibri"/>
                <a:cs typeface="Calibri"/>
              </a:rPr>
              <a:t>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5" dirty="0">
                <a:latin typeface="Calibri"/>
                <a:cs typeface="Calibri"/>
              </a:rPr>
              <a:t>b</a:t>
            </a:r>
            <a:r>
              <a:rPr dirty="0">
                <a:latin typeface="Calibri"/>
                <a:cs typeface="Calibri"/>
              </a:rPr>
              <a:t>sen</a:t>
            </a:r>
            <a:r>
              <a:rPr spc="5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.</a:t>
            </a:r>
          </a:p>
          <a:p>
            <a:pPr marL="5588000" indent="-306070">
              <a:lnSpc>
                <a:spcPct val="100000"/>
              </a:lnSpc>
              <a:spcBef>
                <a:spcPts val="820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5589270" algn="l"/>
              </a:tabLst>
            </a:pPr>
            <a:r>
              <a:rPr b="0" spc="-5" dirty="0">
                <a:latin typeface="Calibri"/>
                <a:cs typeface="Calibri"/>
              </a:rPr>
              <a:t>E</a:t>
            </a:r>
            <a:r>
              <a:rPr b="0" spc="-40" dirty="0">
                <a:latin typeface="Calibri"/>
                <a:cs typeface="Calibri"/>
              </a:rPr>
              <a:t>x</a:t>
            </a:r>
            <a:r>
              <a:rPr b="0" spc="-10" dirty="0">
                <a:latin typeface="Calibri"/>
                <a:cs typeface="Calibri"/>
              </a:rPr>
              <a:t>act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n</a:t>
            </a:r>
            <a:r>
              <a:rPr b="0" spc="-10" dirty="0">
                <a:latin typeface="Calibri"/>
                <a:cs typeface="Calibri"/>
              </a:rPr>
              <a:t>atu</a:t>
            </a:r>
            <a:r>
              <a:rPr b="0" spc="-40" dirty="0">
                <a:latin typeface="Calibri"/>
                <a:cs typeface="Calibri"/>
              </a:rPr>
              <a:t>r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dirty="0">
                <a:latin typeface="Calibri"/>
                <a:cs typeface="Calibri"/>
              </a:rPr>
              <a:t>f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0" dirty="0">
                <a:latin typeface="Calibri"/>
                <a:cs typeface="Calibri"/>
              </a:rPr>
              <a:t>l</a:t>
            </a:r>
            <a:r>
              <a:rPr b="0" spc="-5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5" dirty="0">
                <a:latin typeface="Calibri"/>
                <a:cs typeface="Calibri"/>
              </a:rPr>
              <a:t>ess</a:t>
            </a:r>
          </a:p>
          <a:p>
            <a:pPr marL="5588000" indent="-306070">
              <a:lnSpc>
                <a:spcPct val="100000"/>
              </a:lnSpc>
              <a:spcBef>
                <a:spcPts val="815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5589270" algn="l"/>
              </a:tabLst>
            </a:pPr>
            <a:r>
              <a:rPr b="0" spc="-5" dirty="0">
                <a:latin typeface="Calibri"/>
                <a:cs typeface="Calibri"/>
              </a:rPr>
              <a:t>Onse</a:t>
            </a:r>
            <a:r>
              <a:rPr b="0" dirty="0">
                <a:latin typeface="Calibri"/>
                <a:cs typeface="Calibri"/>
              </a:rPr>
              <a:t>t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dirty="0">
                <a:latin typeface="Calibri"/>
                <a:cs typeface="Calibri"/>
              </a:rPr>
              <a:t>f </a:t>
            </a:r>
            <a:r>
              <a:rPr b="0" spc="-30" dirty="0">
                <a:latin typeface="Calibri"/>
                <a:cs typeface="Calibri"/>
              </a:rPr>
              <a:t>s</a:t>
            </a:r>
            <a:r>
              <a:rPr b="0" spc="-15" dirty="0">
                <a:latin typeface="Calibri"/>
                <a:cs typeface="Calibri"/>
              </a:rPr>
              <a:t>ym</a:t>
            </a:r>
            <a:r>
              <a:rPr b="0" spc="-20" dirty="0">
                <a:latin typeface="Calibri"/>
                <a:cs typeface="Calibri"/>
              </a:rPr>
              <a:t>p</a:t>
            </a:r>
            <a:r>
              <a:rPr b="0" spc="-25" dirty="0">
                <a:latin typeface="Calibri"/>
                <a:cs typeface="Calibri"/>
              </a:rPr>
              <a:t>t</a:t>
            </a:r>
            <a:r>
              <a:rPr b="0" spc="-5" dirty="0">
                <a:latin typeface="Calibri"/>
                <a:cs typeface="Calibri"/>
              </a:rPr>
              <a:t>oms</a:t>
            </a:r>
          </a:p>
          <a:p>
            <a:pPr marL="5588000" indent="-306070">
              <a:lnSpc>
                <a:spcPct val="100000"/>
              </a:lnSpc>
              <a:spcBef>
                <a:spcPts val="815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5589270" algn="l"/>
              </a:tabLst>
            </a:pPr>
            <a:r>
              <a:rPr b="0" spc="-75" dirty="0">
                <a:latin typeface="Calibri"/>
                <a:cs typeface="Calibri"/>
              </a:rPr>
              <a:t>V</a:t>
            </a:r>
            <a:r>
              <a:rPr b="0" spc="-5" dirty="0">
                <a:latin typeface="Calibri"/>
                <a:cs typeface="Calibri"/>
              </a:rPr>
              <a:t>omitin</a:t>
            </a:r>
            <a:r>
              <a:rPr b="0" spc="5" dirty="0">
                <a:latin typeface="Calibri"/>
                <a:cs typeface="Calibri"/>
              </a:rPr>
              <a:t>g</a:t>
            </a:r>
            <a:r>
              <a:rPr b="0" dirty="0">
                <a:latin typeface="Calibri"/>
                <a:cs typeface="Calibri"/>
              </a:rPr>
              <a:t>?</a:t>
            </a:r>
          </a:p>
          <a:p>
            <a:pPr marL="5588000" indent="-306070">
              <a:lnSpc>
                <a:spcPct val="100000"/>
              </a:lnSpc>
              <a:spcBef>
                <a:spcPts val="815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5589270" algn="l"/>
              </a:tabLst>
            </a:pPr>
            <a:r>
              <a:rPr b="0" spc="-5" dirty="0">
                <a:latin typeface="Calibri"/>
                <a:cs typeface="Calibri"/>
              </a:rPr>
              <a:t>D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dirty="0">
                <a:latin typeface="Calibri"/>
                <a:cs typeface="Calibri"/>
              </a:rPr>
              <a:t>ar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-5" dirty="0">
                <a:latin typeface="Calibri"/>
                <a:cs typeface="Calibri"/>
              </a:rPr>
              <a:t>hea?</a:t>
            </a:r>
          </a:p>
          <a:p>
            <a:pPr marL="5588000" indent="-306070">
              <a:lnSpc>
                <a:spcPct val="100000"/>
              </a:lnSpc>
              <a:spcBef>
                <a:spcPts val="815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5589270" algn="l"/>
              </a:tabLst>
            </a:pPr>
            <a:r>
              <a:rPr b="0" spc="-25" dirty="0">
                <a:latin typeface="Calibri"/>
                <a:cs typeface="Calibri"/>
              </a:rPr>
              <a:t>F</a:t>
            </a:r>
            <a:r>
              <a:rPr b="0" spc="-20" dirty="0">
                <a:latin typeface="Calibri"/>
                <a:cs typeface="Calibri"/>
              </a:rPr>
              <a:t>ev</a:t>
            </a:r>
            <a:r>
              <a:rPr b="0" spc="-10" dirty="0">
                <a:latin typeface="Calibri"/>
                <a:cs typeface="Calibri"/>
              </a:rPr>
              <a:t>er?</a:t>
            </a:r>
          </a:p>
          <a:p>
            <a:pPr marL="5588000" indent="-306070">
              <a:lnSpc>
                <a:spcPct val="100000"/>
              </a:lnSpc>
              <a:spcBef>
                <a:spcPts val="815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5589270" algn="l"/>
              </a:tabLst>
            </a:pPr>
            <a:r>
              <a:rPr b="0" spc="-5" dirty="0">
                <a:latin typeface="Calibri"/>
                <a:cs typeface="Calibri"/>
              </a:rPr>
              <a:t>So</a:t>
            </a:r>
            <a:r>
              <a:rPr b="0" spc="-30" dirty="0">
                <a:latin typeface="Calibri"/>
                <a:cs typeface="Calibri"/>
              </a:rPr>
              <a:t>r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th</a:t>
            </a:r>
            <a:r>
              <a:rPr b="0" spc="-35" dirty="0">
                <a:latin typeface="Calibri"/>
                <a:cs typeface="Calibri"/>
              </a:rPr>
              <a:t>r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spc="-15" dirty="0">
                <a:latin typeface="Calibri"/>
                <a:cs typeface="Calibri"/>
              </a:rPr>
              <a:t>a</a:t>
            </a:r>
            <a:r>
              <a:rPr b="0" spc="-10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Cou</a:t>
            </a:r>
            <a:r>
              <a:rPr b="0" spc="5" dirty="0">
                <a:latin typeface="Calibri"/>
                <a:cs typeface="Calibri"/>
              </a:rPr>
              <a:t>g</a:t>
            </a:r>
            <a:r>
              <a:rPr b="0" spc="-5" dirty="0">
                <a:latin typeface="Calibri"/>
                <a:cs typeface="Calibri"/>
              </a:rPr>
              <a:t>h?</a:t>
            </a:r>
          </a:p>
          <a:p>
            <a:pPr marL="5588000" indent="-306070">
              <a:lnSpc>
                <a:spcPct val="100000"/>
              </a:lnSpc>
              <a:spcBef>
                <a:spcPts val="815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5589270" algn="l"/>
              </a:tabLst>
            </a:pPr>
            <a:r>
              <a:rPr b="0" spc="-5" dirty="0">
                <a:latin typeface="Calibri"/>
                <a:cs typeface="Calibri"/>
              </a:rPr>
              <a:t>Los</a:t>
            </a:r>
            <a:r>
              <a:rPr b="0" dirty="0">
                <a:latin typeface="Calibri"/>
                <a:cs typeface="Calibri"/>
              </a:rPr>
              <a:t>s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dirty="0">
                <a:latin typeface="Calibri"/>
                <a:cs typeface="Calibri"/>
              </a:rPr>
              <a:t>f </a:t>
            </a:r>
            <a:r>
              <a:rPr b="0" spc="-3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20" dirty="0">
                <a:latin typeface="Calibri"/>
                <a:cs typeface="Calibri"/>
              </a:rPr>
              <a:t>s</a:t>
            </a:r>
            <a:r>
              <a:rPr b="0" spc="-40" dirty="0">
                <a:latin typeface="Calibri"/>
                <a:cs typeface="Calibri"/>
              </a:rPr>
              <a:t>t</a:t>
            </a:r>
            <a:r>
              <a:rPr b="0" spc="-10" dirty="0">
                <a:latin typeface="Calibri"/>
                <a:cs typeface="Calibri"/>
              </a:rPr>
              <a:t>e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sm</a:t>
            </a:r>
            <a:r>
              <a:rPr b="0" spc="-5" dirty="0">
                <a:latin typeface="Calibri"/>
                <a:cs typeface="Calibri"/>
              </a:rPr>
              <a:t>ell</a:t>
            </a:r>
            <a:r>
              <a:rPr b="0" dirty="0">
                <a:latin typeface="Calibri"/>
                <a:cs typeface="Calibri"/>
              </a:rPr>
              <a:t>?</a:t>
            </a:r>
          </a:p>
          <a:p>
            <a:pPr marL="5588000" indent="-306070">
              <a:lnSpc>
                <a:spcPct val="100000"/>
              </a:lnSpc>
              <a:spcBef>
                <a:spcPts val="815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5589270" algn="l"/>
              </a:tabLst>
            </a:pPr>
            <a:r>
              <a:rPr b="0" spc="-70" dirty="0">
                <a:latin typeface="Calibri"/>
                <a:cs typeface="Calibri"/>
              </a:rPr>
              <a:t>W</a:t>
            </a:r>
            <a:r>
              <a:rPr b="0" dirty="0">
                <a:latin typeface="Calibri"/>
                <a:cs typeface="Calibri"/>
              </a:rPr>
              <a:t>as ch</a:t>
            </a:r>
            <a:r>
              <a:rPr b="0" spc="-10" dirty="0">
                <a:latin typeface="Calibri"/>
                <a:cs typeface="Calibri"/>
              </a:rPr>
              <a:t>il</a:t>
            </a:r>
            <a:r>
              <a:rPr b="0" dirty="0">
                <a:latin typeface="Calibri"/>
                <a:cs typeface="Calibri"/>
              </a:rPr>
              <a:t>d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</a:t>
            </a:r>
            <a:r>
              <a:rPr b="0" dirty="0">
                <a:latin typeface="Calibri"/>
                <a:cs typeface="Calibri"/>
              </a:rPr>
              <a:t>een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b</a:t>
            </a:r>
            <a:r>
              <a:rPr b="0" dirty="0">
                <a:latin typeface="Calibri"/>
                <a:cs typeface="Calibri"/>
              </a:rPr>
              <a:t>y </a:t>
            </a:r>
            <a:r>
              <a:rPr b="0" spc="-5" dirty="0">
                <a:latin typeface="Calibri"/>
                <a:cs typeface="Calibri"/>
              </a:rPr>
              <a:t>do</a:t>
            </a:r>
            <a:r>
              <a:rPr b="0" spc="-10" dirty="0">
                <a:latin typeface="Calibri"/>
                <a:cs typeface="Calibri"/>
              </a:rPr>
              <a:t>c</a:t>
            </a:r>
            <a:r>
              <a:rPr b="0" spc="-20" dirty="0">
                <a:latin typeface="Calibri"/>
                <a:cs typeface="Calibri"/>
              </a:rPr>
              <a:t>t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dirty="0">
                <a:latin typeface="Calibri"/>
                <a:cs typeface="Calibri"/>
              </a:rPr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8951" y="2529839"/>
            <a:ext cx="4738116" cy="3192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859" y="2555748"/>
            <a:ext cx="4636008" cy="3090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OMMUN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ICABLE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DIS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ASE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REPO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924048"/>
            <a:ext cx="6687820" cy="224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2400" b="1" spc="-5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400" b="1" spc="-10" dirty="0">
                <a:solidFill>
                  <a:srgbClr val="3D3B47"/>
                </a:solidFill>
                <a:latin typeface="Calibri"/>
                <a:cs typeface="Calibri"/>
              </a:rPr>
              <a:t>ty</a:t>
            </a:r>
            <a:r>
              <a:rPr sz="2400" b="1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D3B47"/>
                </a:solidFill>
                <a:latin typeface="Calibri"/>
                <a:cs typeface="Calibri"/>
              </a:rPr>
              <a:t>Spec</a:t>
            </a:r>
            <a:r>
              <a:rPr sz="2400" b="1" spc="-10" dirty="0">
                <a:solidFill>
                  <a:srgbClr val="3D3B47"/>
                </a:solidFill>
                <a:latin typeface="Calibri"/>
                <a:cs typeface="Calibri"/>
              </a:rPr>
              <a:t>if</a:t>
            </a:r>
            <a:r>
              <a:rPr sz="2400" b="1" spc="-2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2400" b="1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D3B47"/>
                </a:solidFill>
                <a:latin typeface="Calibri"/>
                <a:cs typeface="Calibri"/>
              </a:rPr>
              <a:t>Si</a:t>
            </a:r>
            <a:r>
              <a:rPr sz="2400" b="1" spc="-4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1175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sz="2400" spc="-3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3D3B47"/>
                </a:solidFill>
                <a:latin typeface="Calibri"/>
                <a:cs typeface="Calibri"/>
              </a:rPr>
              <a:t>eporting</a:t>
            </a:r>
            <a:r>
              <a:rPr sz="24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D3B47"/>
                </a:solidFill>
                <a:latin typeface="Calibri"/>
                <a:cs typeface="Calibri"/>
              </a:rPr>
              <a:t>scho</a:t>
            </a:r>
            <a:r>
              <a:rPr sz="24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3D3B47"/>
                </a:solidFill>
                <a:latin typeface="Calibri"/>
                <a:cs typeface="Calibri"/>
              </a:rPr>
              <a:t>ls</a:t>
            </a:r>
            <a:r>
              <a:rPr sz="24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24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400" spc="-5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400" spc="-2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r>
              <a:rPr sz="24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68716"/>
                </a:solidFill>
                <a:latin typeface="Calibri"/>
                <a:cs typeface="Calibri"/>
              </a:rPr>
              <a:t>Barry </a:t>
            </a:r>
            <a:r>
              <a:rPr sz="2400" b="1" spc="-5" dirty="0">
                <a:solidFill>
                  <a:srgbClr val="F68716"/>
                </a:solidFill>
                <a:latin typeface="Calibri"/>
                <a:cs typeface="Calibri"/>
              </a:rPr>
              <a:t>Cou</a:t>
            </a:r>
            <a:r>
              <a:rPr sz="2400" b="1" spc="-30" dirty="0">
                <a:solidFill>
                  <a:srgbClr val="F68716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68716"/>
                </a:solidFill>
                <a:latin typeface="Calibri"/>
                <a:cs typeface="Calibri"/>
              </a:rPr>
              <a:t>ty</a:t>
            </a:r>
            <a:endParaRPr sz="2400">
              <a:latin typeface="Calibri"/>
              <a:cs typeface="Calibri"/>
            </a:endParaRPr>
          </a:p>
          <a:p>
            <a:pPr marL="641985" lvl="1" indent="-304800">
              <a:lnSpc>
                <a:spcPct val="100000"/>
              </a:lnSpc>
              <a:spcBef>
                <a:spcPts val="1110"/>
              </a:spcBef>
              <a:buClr>
                <a:srgbClr val="F68716"/>
              </a:buClr>
              <a:buSzPct val="90000"/>
              <a:buFont typeface="Wingdings 2"/>
              <a:buChar char=""/>
              <a:tabLst>
                <a:tab pos="642620" algn="l"/>
              </a:tabLst>
            </a:pPr>
            <a:r>
              <a:rPr sz="2000" u="heavy" spc="-25" dirty="0">
                <a:solidFill>
                  <a:srgbClr val="1B7467"/>
                </a:solidFill>
                <a:latin typeface="Calibri"/>
                <a:cs typeface="Calibri"/>
              </a:rPr>
              <a:t>ht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</a:rPr>
              <a:t>t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</a:rPr>
              <a:t>p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</a:rPr>
              <a:t>s:/</a:t>
            </a:r>
            <a:r>
              <a:rPr sz="2000" u="heavy" spc="10" dirty="0">
                <a:solidFill>
                  <a:srgbClr val="1B7467"/>
                </a:solidFill>
                <a:latin typeface="Calibri"/>
                <a:cs typeface="Calibri"/>
              </a:rPr>
              <a:t>/</a:t>
            </a:r>
            <a:r>
              <a:rPr sz="2000" u="heavy" spc="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2000" u="heavy" spc="-14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om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2000" u="heavy" spc="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0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dise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ase</a:t>
            </a:r>
            <a:r>
              <a:rPr sz="2000" u="heavy" spc="-3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eporting.</a:t>
            </a:r>
            <a:r>
              <a:rPr sz="20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om/bar</a:t>
            </a:r>
            <a:r>
              <a:rPr sz="2000" u="heavy" spc="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1145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sz="2400" spc="-3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3D3B47"/>
                </a:solidFill>
                <a:latin typeface="Calibri"/>
                <a:cs typeface="Calibri"/>
              </a:rPr>
              <a:t>eporting</a:t>
            </a:r>
            <a:r>
              <a:rPr sz="2400" spc="-3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D3B47"/>
                </a:solidFill>
                <a:latin typeface="Calibri"/>
                <a:cs typeface="Calibri"/>
              </a:rPr>
              <a:t>scho</a:t>
            </a:r>
            <a:r>
              <a:rPr sz="2400" spc="-1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3D3B47"/>
                </a:solidFill>
                <a:latin typeface="Calibri"/>
                <a:cs typeface="Calibri"/>
              </a:rPr>
              <a:t>ls</a:t>
            </a:r>
            <a:r>
              <a:rPr sz="24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3D3B47"/>
                </a:solidFill>
                <a:latin typeface="Calibri"/>
                <a:cs typeface="Calibri"/>
              </a:rPr>
              <a:t> d</a:t>
            </a:r>
            <a:r>
              <a:rPr sz="2400" spc="-5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2400" spc="-3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24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r>
              <a:rPr sz="24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D3B47"/>
                </a:solidFill>
                <a:latin typeface="Calibri"/>
                <a:cs typeface="Calibri"/>
              </a:rPr>
              <a:t>in </a:t>
            </a:r>
            <a:r>
              <a:rPr sz="2400" b="1" spc="-50" dirty="0">
                <a:solidFill>
                  <a:srgbClr val="F68716"/>
                </a:solidFill>
                <a:latin typeface="Calibri"/>
                <a:cs typeface="Calibri"/>
              </a:rPr>
              <a:t>E</a:t>
            </a:r>
            <a:r>
              <a:rPr sz="2400" b="1" spc="-40" dirty="0">
                <a:solidFill>
                  <a:srgbClr val="F68716"/>
                </a:solidFill>
                <a:latin typeface="Calibri"/>
                <a:cs typeface="Calibri"/>
              </a:rPr>
              <a:t>at</a:t>
            </a:r>
            <a:r>
              <a:rPr sz="2400" b="1" spc="-15" dirty="0">
                <a:solidFill>
                  <a:srgbClr val="F68716"/>
                </a:solidFill>
                <a:latin typeface="Calibri"/>
                <a:cs typeface="Calibri"/>
              </a:rPr>
              <a:t>on</a:t>
            </a:r>
            <a:r>
              <a:rPr sz="2400" b="1" spc="5" dirty="0">
                <a:solidFill>
                  <a:srgbClr val="F68716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68716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F68716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F68716"/>
                </a:solidFill>
                <a:latin typeface="Calibri"/>
                <a:cs typeface="Calibri"/>
              </a:rPr>
              <a:t>u</a:t>
            </a:r>
            <a:r>
              <a:rPr sz="2400" b="1" spc="-50" dirty="0">
                <a:solidFill>
                  <a:srgbClr val="F68716"/>
                </a:solidFill>
                <a:latin typeface="Calibri"/>
                <a:cs typeface="Calibri"/>
              </a:rPr>
              <a:t>n</a:t>
            </a:r>
            <a:r>
              <a:rPr sz="2400" b="1" spc="-10" dirty="0">
                <a:solidFill>
                  <a:srgbClr val="F68716"/>
                </a:solidFill>
                <a:latin typeface="Calibri"/>
                <a:cs typeface="Calibri"/>
              </a:rPr>
              <a:t>ty</a:t>
            </a:r>
            <a:endParaRPr sz="2400">
              <a:latin typeface="Calibri"/>
              <a:cs typeface="Calibri"/>
            </a:endParaRPr>
          </a:p>
          <a:p>
            <a:pPr marL="641985" lvl="1" indent="-304800">
              <a:lnSpc>
                <a:spcPct val="100000"/>
              </a:lnSpc>
              <a:spcBef>
                <a:spcPts val="1105"/>
              </a:spcBef>
              <a:buClr>
                <a:srgbClr val="F68716"/>
              </a:buClr>
              <a:buSzPct val="90000"/>
              <a:buFont typeface="Wingdings 2"/>
              <a:buChar char=""/>
              <a:tabLst>
                <a:tab pos="642620" algn="l"/>
              </a:tabLst>
            </a:pPr>
            <a:r>
              <a:rPr sz="2000" u="heavy" spc="-25" dirty="0">
                <a:solidFill>
                  <a:srgbClr val="1B7467"/>
                </a:solidFill>
                <a:latin typeface="Calibri"/>
                <a:cs typeface="Calibri"/>
              </a:rPr>
              <a:t>ht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</a:rPr>
              <a:t>t</a:t>
            </a:r>
            <a:r>
              <a:rPr sz="2000" u="heavy" spc="-15" dirty="0">
                <a:solidFill>
                  <a:srgbClr val="1B7467"/>
                </a:solidFill>
                <a:latin typeface="Calibri"/>
                <a:cs typeface="Calibri"/>
              </a:rPr>
              <a:t>p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</a:rPr>
              <a:t>s:/</a:t>
            </a:r>
            <a:r>
              <a:rPr sz="2000" u="heavy" spc="5" dirty="0">
                <a:solidFill>
                  <a:srgbClr val="1B7467"/>
                </a:solidFill>
                <a:latin typeface="Calibri"/>
                <a:cs typeface="Calibri"/>
              </a:rPr>
              <a:t>/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000" u="heavy" spc="5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000" u="heavy" spc="-140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mm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uni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000" u="heavy" spc="-15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b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di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ea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000" u="heavy" spc="-35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epo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ting.</a:t>
            </a:r>
            <a:r>
              <a:rPr sz="2000" u="heavy" spc="-15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000" u="heavy" spc="-10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2000" u="heavy" spc="-35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000" u="heavy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000" u="heavy" spc="-30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000" u="heavy" spc="-25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000" u="heavy" spc="-5" dirty="0">
                <a:solidFill>
                  <a:srgbClr val="1B7467"/>
                </a:solidFill>
                <a:latin typeface="Calibri"/>
                <a:cs typeface="Calibri"/>
                <a:hlinkClick r:id="rId4"/>
              </a:rPr>
              <a:t>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0" y="94487"/>
                </a:moveTo>
                <a:lnTo>
                  <a:pt x="3703320" y="94487"/>
                </a:lnTo>
                <a:lnTo>
                  <a:pt x="3703320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1B7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0" y="97536"/>
                </a:moveTo>
                <a:lnTo>
                  <a:pt x="3703320" y="97536"/>
                </a:lnTo>
                <a:lnTo>
                  <a:pt x="3703320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3D3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19" y="91439"/>
                </a:lnTo>
                <a:lnTo>
                  <a:pt x="3703319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F68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34133" y="6157137"/>
            <a:ext cx="85274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his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s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an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oun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t: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u="heavy" spc="-2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600" u="heavy" spc="-3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6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600" u="heavy" spc="-2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6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s://barr</a:t>
            </a:r>
            <a:r>
              <a:rPr sz="1600" u="heavy" spc="-3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16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600" u="heavy" spc="-2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600" u="heavy" spc="-2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6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onhea</a:t>
            </a:r>
            <a:r>
              <a:rPr sz="16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16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6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6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u="heavy" spc="-4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u="heavy" spc="5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600" u="heavy" spc="-5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6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school</a:t>
            </a:r>
            <a:r>
              <a:rPr sz="16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6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600" u="heavy" spc="-2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600" u="heavy" spc="-2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om</a:t>
            </a:r>
            <a:r>
              <a:rPr sz="1600" u="heavy" spc="-2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6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un</a:t>
            </a:r>
            <a:r>
              <a:rPr sz="16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u="heavy" spc="-2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6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able-</a:t>
            </a:r>
            <a:r>
              <a:rPr sz="16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1600" u="heavy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sease</a:t>
            </a:r>
            <a:r>
              <a:rPr sz="16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s-and-</a:t>
            </a:r>
            <a:r>
              <a:rPr sz="1600" u="heavy" spc="-4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epo</a:t>
            </a:r>
            <a:r>
              <a:rPr sz="16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u="heavy" spc="-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ti</a:t>
            </a:r>
            <a:r>
              <a:rPr sz="1600" u="heavy" spc="-1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600" u="heavy" spc="55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600" u="heavy" spc="-10" dirty="0">
                <a:solidFill>
                  <a:srgbClr val="1B7467"/>
                </a:solidFill>
                <a:latin typeface="Calibri"/>
                <a:cs typeface="Calibri"/>
                <a:hlinkClick r:id="rId3"/>
              </a:rPr>
              <a:t>/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4999" y="874775"/>
            <a:ext cx="8762999" cy="4443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4998" y="905255"/>
            <a:ext cx="8682483" cy="4443985"/>
          </a:xfrm>
          <a:custGeom>
            <a:avLst/>
            <a:gdLst/>
            <a:ahLst/>
            <a:cxnLst/>
            <a:rect l="l" t="t" r="r" b="b"/>
            <a:pathLst>
              <a:path w="8982710" h="4764405">
                <a:moveTo>
                  <a:pt x="0" y="4764024"/>
                </a:moveTo>
                <a:lnTo>
                  <a:pt x="8982456" y="4764024"/>
                </a:lnTo>
                <a:lnTo>
                  <a:pt x="8982456" y="0"/>
                </a:lnTo>
                <a:lnTo>
                  <a:pt x="0" y="0"/>
                </a:lnTo>
                <a:lnTo>
                  <a:pt x="0" y="4764024"/>
                </a:lnTo>
                <a:close/>
              </a:path>
            </a:pathLst>
          </a:custGeom>
          <a:ln w="9144">
            <a:solidFill>
              <a:srgbClr val="3D3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C6A88F-838A-4CF9-8610-98DC5CC0E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895" y="1197186"/>
            <a:ext cx="8207206" cy="37991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D53F6C-7BC5-4E58-828E-0C570C50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761999"/>
            <a:ext cx="11005127" cy="5600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FEDBF823-3C63-45CA-BF7F-B8166D32AFEA}"/>
              </a:ext>
            </a:extLst>
          </p:cNvPr>
          <p:cNvSpPr/>
          <p:nvPr/>
        </p:nvSpPr>
        <p:spPr>
          <a:xfrm>
            <a:off x="1295400" y="34290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2800" spc="-2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CD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REP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NG: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1876" y="2033016"/>
            <a:ext cx="11178540" cy="2842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927" y="2068067"/>
            <a:ext cx="11058144" cy="2721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761" y="3947921"/>
            <a:ext cx="4968240" cy="645160"/>
          </a:xfrm>
          <a:custGeom>
            <a:avLst/>
            <a:gdLst/>
            <a:ahLst/>
            <a:cxnLst/>
            <a:rect l="l" t="t" r="r" b="b"/>
            <a:pathLst>
              <a:path w="4968240" h="645160">
                <a:moveTo>
                  <a:pt x="627380" y="0"/>
                </a:moveTo>
                <a:lnTo>
                  <a:pt x="0" y="322325"/>
                </a:lnTo>
                <a:lnTo>
                  <a:pt x="627380" y="644651"/>
                </a:lnTo>
                <a:lnTo>
                  <a:pt x="627380" y="483488"/>
                </a:lnTo>
                <a:lnTo>
                  <a:pt x="4968240" y="483488"/>
                </a:lnTo>
                <a:lnTo>
                  <a:pt x="4968240" y="161162"/>
                </a:lnTo>
                <a:lnTo>
                  <a:pt x="627380" y="161162"/>
                </a:lnTo>
                <a:lnTo>
                  <a:pt x="627380" y="0"/>
                </a:lnTo>
                <a:close/>
              </a:path>
            </a:pathLst>
          </a:custGeom>
          <a:solidFill>
            <a:srgbClr val="F68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761" y="3947921"/>
            <a:ext cx="4968240" cy="645160"/>
          </a:xfrm>
          <a:custGeom>
            <a:avLst/>
            <a:gdLst/>
            <a:ahLst/>
            <a:cxnLst/>
            <a:rect l="l" t="t" r="r" b="b"/>
            <a:pathLst>
              <a:path w="4968240" h="645160">
                <a:moveTo>
                  <a:pt x="4968240" y="483488"/>
                </a:moveTo>
                <a:lnTo>
                  <a:pt x="627380" y="483488"/>
                </a:lnTo>
                <a:lnTo>
                  <a:pt x="627380" y="644651"/>
                </a:lnTo>
                <a:lnTo>
                  <a:pt x="0" y="322325"/>
                </a:lnTo>
                <a:lnTo>
                  <a:pt x="627380" y="0"/>
                </a:lnTo>
                <a:lnTo>
                  <a:pt x="627380" y="161162"/>
                </a:lnTo>
                <a:lnTo>
                  <a:pt x="4968240" y="161162"/>
                </a:lnTo>
                <a:lnTo>
                  <a:pt x="4968240" y="483488"/>
                </a:lnTo>
                <a:close/>
              </a:path>
            </a:pathLst>
          </a:custGeom>
          <a:ln w="22860">
            <a:solidFill>
              <a:srgbClr val="3D3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2355" y="2063495"/>
            <a:ext cx="11067415" cy="2731135"/>
          </a:xfrm>
          <a:prstGeom prst="rect">
            <a:avLst/>
          </a:prstGeom>
          <a:ln w="9144">
            <a:solidFill>
              <a:srgbClr val="3D3B4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95770">
              <a:lnSpc>
                <a:spcPct val="100000"/>
              </a:lnSpc>
            </a:pP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 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acility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pda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993" y="5218176"/>
            <a:ext cx="4194175" cy="136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If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the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 i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ep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ort</a:t>
            </a:r>
            <a:endParaRPr sz="1800">
              <a:latin typeface="Calibri"/>
              <a:cs typeface="Calibri"/>
            </a:endParaRPr>
          </a:p>
          <a:p>
            <a:pPr marL="641985" lvl="1" indent="-304800">
              <a:lnSpc>
                <a:spcPct val="100000"/>
              </a:lnSpc>
              <a:spcBef>
                <a:spcPts val="1000"/>
              </a:spcBef>
              <a:buClr>
                <a:srgbClr val="F68716"/>
              </a:buClr>
              <a:buSzPct val="90625"/>
              <a:buFont typeface="Wingdings 2"/>
              <a:buChar char=""/>
              <a:tabLst>
                <a:tab pos="642620" algn="l"/>
              </a:tabLst>
            </a:pP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Selec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6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1600" spc="-5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x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ti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600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Not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epo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641985" lvl="1" indent="-304800">
              <a:lnSpc>
                <a:spcPct val="100000"/>
              </a:lnSpc>
              <a:spcBef>
                <a:spcPts val="985"/>
              </a:spcBef>
              <a:buClr>
                <a:srgbClr val="F68716"/>
              </a:buClr>
              <a:buSzPct val="90625"/>
              <a:buFont typeface="Wingdings 2"/>
              <a:buChar char=""/>
              <a:tabLst>
                <a:tab pos="642620" algn="l"/>
              </a:tabLst>
            </a:pP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Subm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 bu</a:t>
            </a:r>
            <a:r>
              <a:rPr sz="16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bo</a:t>
            </a:r>
            <a:r>
              <a:rPr sz="1600" spc="-3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om</a:t>
            </a:r>
            <a:r>
              <a:rPr sz="16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6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marL="641985" lvl="1" indent="-304800">
              <a:lnSpc>
                <a:spcPct val="100000"/>
              </a:lnSpc>
              <a:spcBef>
                <a:spcPts val="980"/>
              </a:spcBef>
              <a:buClr>
                <a:srgbClr val="F68716"/>
              </a:buClr>
              <a:buSzPct val="90625"/>
              <a:buFont typeface="Wingdings 2"/>
              <a:buChar char=""/>
              <a:tabLst>
                <a:tab pos="642620" algn="l"/>
              </a:tabLst>
            </a:pPr>
            <a:r>
              <a:rPr sz="1600" spc="-6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600" spc="-2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16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D3B47"/>
                </a:solidFill>
                <a:latin typeface="Calibri"/>
                <a:cs typeface="Calibri"/>
              </a:rPr>
              <a:t>ARE</a:t>
            </a:r>
            <a:r>
              <a:rPr sz="16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D3B47"/>
                </a:solidFill>
                <a:latin typeface="Calibri"/>
                <a:cs typeface="Calibri"/>
              </a:rPr>
              <a:t>DONE!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B7467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2800" spc="-2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CD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REP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NG: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233929"/>
            <a:ext cx="86360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dirty="0">
                <a:solidFill>
                  <a:srgbClr val="3D3B47"/>
                </a:solidFill>
                <a:latin typeface="Calibri"/>
                <a:cs typeface="Calibri"/>
              </a:rPr>
              <a:t>Imme</a:t>
            </a:r>
            <a:r>
              <a:rPr sz="2400" b="1" u="heavy" spc="-1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2400" b="1" u="heavy" spc="-2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400" b="1" u="heavy" spc="-40" dirty="0">
                <a:solidFill>
                  <a:srgbClr val="3D3B47"/>
                </a:solidFill>
                <a:latin typeface="Calibri"/>
                <a:cs typeface="Calibri"/>
              </a:rPr>
              <a:t>at</a:t>
            </a:r>
            <a:r>
              <a:rPr sz="2400" b="1" u="heavy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400" b="1" u="heavy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u="heavy" spc="-4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400" b="1" u="heavy" spc="-20" dirty="0">
                <a:solidFill>
                  <a:srgbClr val="3D3B47"/>
                </a:solidFill>
                <a:latin typeface="Calibri"/>
                <a:cs typeface="Calibri"/>
              </a:rPr>
              <a:t>eporti</a:t>
            </a:r>
            <a:r>
              <a:rPr sz="2400" b="1" u="heavy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400" b="1" u="heavy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2400" b="1" u="heavy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3D3B47"/>
                </a:solidFill>
                <a:latin typeface="Calibri"/>
                <a:cs typeface="Calibri"/>
              </a:rPr>
              <a:t>of</a:t>
            </a:r>
            <a:r>
              <a:rPr sz="2400" b="1" u="heavy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400" b="1" u="heavy" spc="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400" b="1" u="heavy" spc="-15" dirty="0">
                <a:solidFill>
                  <a:srgbClr val="3D3B47"/>
                </a:solidFill>
                <a:latin typeface="Calibri"/>
                <a:cs typeface="Calibri"/>
              </a:rPr>
              <a:t>rious</a:t>
            </a:r>
            <a:r>
              <a:rPr sz="2400" b="1" u="heavy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u="heavy" spc="-2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2400" b="1" u="heavy" spc="-1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400" b="1" u="heavy" spc="-5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2400" b="1" u="heavy" spc="5" dirty="0">
                <a:solidFill>
                  <a:srgbClr val="3D3B47"/>
                </a:solidFill>
                <a:latin typeface="Calibri"/>
                <a:cs typeface="Calibri"/>
              </a:rPr>
              <a:t>m</a:t>
            </a:r>
            <a:r>
              <a:rPr sz="2400" b="1" u="heavy" spc="-15" dirty="0">
                <a:solidFill>
                  <a:srgbClr val="3D3B47"/>
                </a:solidFill>
                <a:latin typeface="Calibri"/>
                <a:cs typeface="Calibri"/>
              </a:rPr>
              <a:t>u</a:t>
            </a:r>
            <a:r>
              <a:rPr sz="2400" b="1" u="heavy" spc="-2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400" b="1" u="heavy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400" b="1" u="heavy" spc="-15" dirty="0">
                <a:solidFill>
                  <a:srgbClr val="3D3B47"/>
                </a:solidFill>
                <a:latin typeface="Calibri"/>
                <a:cs typeface="Calibri"/>
              </a:rPr>
              <a:t>cable</a:t>
            </a:r>
            <a:r>
              <a:rPr sz="2400" b="1" u="heavy" spc="-3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u="heavy" spc="-20" dirty="0">
                <a:solidFill>
                  <a:srgbClr val="3D3B47"/>
                </a:solidFill>
                <a:latin typeface="Calibri"/>
                <a:cs typeface="Calibri"/>
              </a:rPr>
              <a:t>Dise</a:t>
            </a:r>
            <a:r>
              <a:rPr sz="2400" b="1" u="heavy" spc="-1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400" b="1" u="heavy" dirty="0">
                <a:solidFill>
                  <a:srgbClr val="3D3B47"/>
                </a:solidFill>
                <a:latin typeface="Calibri"/>
                <a:cs typeface="Calibri"/>
              </a:rPr>
              <a:t>se</a:t>
            </a:r>
            <a:r>
              <a:rPr sz="2400" b="1" u="heavy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3D3B47"/>
                </a:solidFill>
                <a:latin typeface="Calibri"/>
                <a:cs typeface="Calibri"/>
              </a:rPr>
              <a:t>or</a:t>
            </a:r>
            <a:r>
              <a:rPr sz="2400" b="1" u="heavy" spc="-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u="heavy" spc="-25" dirty="0">
                <a:solidFill>
                  <a:srgbClr val="3D3B47"/>
                </a:solidFill>
                <a:latin typeface="Calibri"/>
                <a:cs typeface="Calibri"/>
              </a:rPr>
              <a:t>Ou</a:t>
            </a:r>
            <a:r>
              <a:rPr sz="2400" b="1" u="heavy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400" b="1" u="heavy" spc="-25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2400" b="1" u="heavy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400" b="1" u="heavy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400" b="1" u="heavy" spc="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400" b="1" u="heavy" spc="-15" dirty="0">
                <a:solidFill>
                  <a:srgbClr val="3D3B47"/>
                </a:solidFill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48266" y="3089910"/>
            <a:ext cx="1705610" cy="1518285"/>
          </a:xfrm>
          <a:custGeom>
            <a:avLst/>
            <a:gdLst/>
            <a:ahLst/>
            <a:cxnLst/>
            <a:rect l="l" t="t" r="r" b="b"/>
            <a:pathLst>
              <a:path w="1705609" h="1518285">
                <a:moveTo>
                  <a:pt x="1705355" y="0"/>
                </a:moveTo>
                <a:lnTo>
                  <a:pt x="0" y="0"/>
                </a:lnTo>
                <a:lnTo>
                  <a:pt x="0" y="1517903"/>
                </a:lnTo>
                <a:lnTo>
                  <a:pt x="1452372" y="1517903"/>
                </a:lnTo>
                <a:lnTo>
                  <a:pt x="1705355" y="1264920"/>
                </a:lnTo>
                <a:lnTo>
                  <a:pt x="1705355" y="0"/>
                </a:lnTo>
                <a:close/>
              </a:path>
            </a:pathLst>
          </a:custGeom>
          <a:solidFill>
            <a:srgbClr val="F68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00638" y="4354829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252983" y="0"/>
                </a:moveTo>
                <a:lnTo>
                  <a:pt x="50545" y="50546"/>
                </a:lnTo>
                <a:lnTo>
                  <a:pt x="0" y="252984"/>
                </a:lnTo>
                <a:lnTo>
                  <a:pt x="252983" y="0"/>
                </a:lnTo>
                <a:close/>
              </a:path>
            </a:pathLst>
          </a:custGeom>
          <a:solidFill>
            <a:srgbClr val="C56C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48266" y="3089910"/>
            <a:ext cx="1705610" cy="1518285"/>
          </a:xfrm>
          <a:custGeom>
            <a:avLst/>
            <a:gdLst/>
            <a:ahLst/>
            <a:cxnLst/>
            <a:rect l="l" t="t" r="r" b="b"/>
            <a:pathLst>
              <a:path w="1705609" h="1518285">
                <a:moveTo>
                  <a:pt x="1452372" y="1517903"/>
                </a:moveTo>
                <a:lnTo>
                  <a:pt x="1502917" y="1315465"/>
                </a:lnTo>
                <a:lnTo>
                  <a:pt x="1705355" y="1264920"/>
                </a:lnTo>
                <a:lnTo>
                  <a:pt x="1452372" y="1517903"/>
                </a:lnTo>
                <a:lnTo>
                  <a:pt x="0" y="1517903"/>
                </a:lnTo>
                <a:lnTo>
                  <a:pt x="0" y="0"/>
                </a:lnTo>
                <a:lnTo>
                  <a:pt x="1705355" y="0"/>
                </a:lnTo>
                <a:lnTo>
                  <a:pt x="1705355" y="1264920"/>
                </a:lnTo>
              </a:path>
            </a:pathLst>
          </a:custGeom>
          <a:ln w="22860">
            <a:solidFill>
              <a:srgbClr val="3D3B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9993" y="2688844"/>
            <a:ext cx="10608945" cy="81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ts val="2050"/>
              </a:lnSpc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In ad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ditio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ep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or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800" spc="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vidual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as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s, 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all 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ou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lo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al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ealth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Departmen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5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b="1" u="heavy" spc="-15" dirty="0">
                <a:solidFill>
                  <a:srgbClr val="1B7467"/>
                </a:solidFill>
                <a:latin typeface="Calibri"/>
                <a:cs typeface="Calibri"/>
              </a:rPr>
              <a:t>IMM</a:t>
            </a:r>
            <a:r>
              <a:rPr sz="1800" b="1" u="heavy" spc="-20" dirty="0">
                <a:solidFill>
                  <a:srgbClr val="1B7467"/>
                </a:solidFill>
                <a:latin typeface="Calibri"/>
                <a:cs typeface="Calibri"/>
              </a:rPr>
              <a:t>E</a:t>
            </a:r>
            <a:r>
              <a:rPr sz="1800" b="1" u="heavy" dirty="0">
                <a:solidFill>
                  <a:srgbClr val="1B7467"/>
                </a:solidFill>
                <a:latin typeface="Calibri"/>
                <a:cs typeface="Calibri"/>
              </a:rPr>
              <a:t>D</a:t>
            </a:r>
            <a:r>
              <a:rPr sz="1800" b="1" u="heavy" spc="-5" dirty="0">
                <a:solidFill>
                  <a:srgbClr val="1B7467"/>
                </a:solidFill>
                <a:latin typeface="Calibri"/>
                <a:cs typeface="Calibri"/>
              </a:rPr>
              <a:t>I</a:t>
            </a:r>
            <a:r>
              <a:rPr sz="1800" b="1" u="heavy" spc="-160" dirty="0">
                <a:solidFill>
                  <a:srgbClr val="1B7467"/>
                </a:solidFill>
                <a:latin typeface="Calibri"/>
                <a:cs typeface="Calibri"/>
              </a:rPr>
              <a:t>A</a:t>
            </a:r>
            <a:r>
              <a:rPr sz="1800" b="1" u="heavy" spc="-15" dirty="0">
                <a:solidFill>
                  <a:srgbClr val="1B7467"/>
                </a:solidFill>
                <a:latin typeface="Calibri"/>
                <a:cs typeface="Calibri"/>
              </a:rPr>
              <a:t>TE</a:t>
            </a:r>
            <a:r>
              <a:rPr sz="1800" b="1" u="heavy" spc="-175" dirty="0">
                <a:solidFill>
                  <a:srgbClr val="1B7467"/>
                </a:solidFill>
                <a:latin typeface="Calibri"/>
                <a:cs typeface="Calibri"/>
              </a:rPr>
              <a:t>L</a:t>
            </a:r>
            <a:r>
              <a:rPr sz="1800" b="1" u="heavy" spc="-10" dirty="0">
                <a:solidFill>
                  <a:srgbClr val="1B7467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318770">
              <a:lnSpc>
                <a:spcPts val="2050"/>
              </a:lnSpc>
            </a:pP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(517)</a:t>
            </a:r>
            <a:r>
              <a:rPr sz="1800" b="1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541</a:t>
            </a:r>
            <a:r>
              <a:rPr sz="1800" b="1" dirty="0">
                <a:solidFill>
                  <a:srgbClr val="3D3B47"/>
                </a:solidFill>
                <a:latin typeface="Calibri"/>
                <a:cs typeface="Calibri"/>
              </a:rPr>
              <a:t>-</a:t>
            </a:r>
            <a:r>
              <a:rPr sz="1800" b="1" spc="-15" dirty="0">
                <a:solidFill>
                  <a:srgbClr val="3D3B47"/>
                </a:solidFill>
                <a:latin typeface="Calibri"/>
                <a:cs typeface="Calibri"/>
              </a:rPr>
              <a:t>264</a:t>
            </a:r>
            <a:r>
              <a:rPr sz="1800" b="1" spc="-10" dirty="0">
                <a:solidFill>
                  <a:srgbClr val="3D3B47"/>
                </a:solidFill>
                <a:latin typeface="Calibri"/>
                <a:cs typeface="Calibri"/>
              </a:rPr>
              <a:t>1</a:t>
            </a:r>
            <a:r>
              <a:rPr sz="1800" b="1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ep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f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1800" spc="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ou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s: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VID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993" y="4825644"/>
            <a:ext cx="10815320" cy="1226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marR="5080" indent="-306070">
              <a:lnSpc>
                <a:spcPts val="1939"/>
              </a:lnSpc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Unusual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ease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cc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ur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ences</a:t>
            </a:r>
            <a:r>
              <a:rPr sz="1800" spc="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 outb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ea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 a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 also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</a:rPr>
              <a:t>IM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</a:rPr>
              <a:t>M</a:t>
            </a:r>
            <a:r>
              <a:rPr sz="1800" u="heavy" spc="-5" dirty="0">
                <a:solidFill>
                  <a:srgbClr val="1B7467"/>
                </a:solidFill>
                <a:latin typeface="Calibri"/>
                <a:cs typeface="Calibri"/>
              </a:rPr>
              <a:t>E</a:t>
            </a:r>
            <a:r>
              <a:rPr sz="1800" u="heavy" spc="-10" dirty="0">
                <a:solidFill>
                  <a:srgbClr val="1B7467"/>
                </a:solidFill>
                <a:latin typeface="Calibri"/>
                <a:cs typeface="Calibri"/>
              </a:rPr>
              <a:t>D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</a:rPr>
              <a:t>I</a:t>
            </a:r>
            <a:r>
              <a:rPr sz="1800" u="heavy" spc="-145" dirty="0">
                <a:solidFill>
                  <a:srgbClr val="1B7467"/>
                </a:solidFill>
                <a:latin typeface="Calibri"/>
                <a:cs typeface="Calibri"/>
              </a:rPr>
              <a:t>A</a:t>
            </a:r>
            <a:r>
              <a:rPr sz="1800" u="heavy" spc="-5" dirty="0">
                <a:solidFill>
                  <a:srgbClr val="1B7467"/>
                </a:solidFill>
                <a:latin typeface="Calibri"/>
                <a:cs typeface="Calibri"/>
              </a:rPr>
              <a:t>TE</a:t>
            </a:r>
            <a:r>
              <a:rPr sz="1800" u="heavy" spc="-150" dirty="0">
                <a:solidFill>
                  <a:srgbClr val="1B7467"/>
                </a:solidFill>
                <a:latin typeface="Calibri"/>
                <a:cs typeface="Calibri"/>
              </a:rPr>
              <a:t>L</a:t>
            </a:r>
            <a:r>
              <a:rPr sz="1800" u="heavy" dirty="0">
                <a:solidFill>
                  <a:srgbClr val="1B7467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1B7467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epor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able</a:t>
            </a:r>
            <a:r>
              <a:rPr sz="1800" spc="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 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ou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.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An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 outb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eak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fine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as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nc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ea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in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er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ain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type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ill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.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No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e: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u a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no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 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ce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ain</a:t>
            </a:r>
            <a:r>
              <a:rPr sz="1800" spc="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ill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es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ed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s 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ep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or</a:t>
            </a:r>
            <a:r>
              <a:rPr sz="1800" spc="-45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ed</a:t>
            </a:r>
            <a:r>
              <a:rPr sz="1800" spc="2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3D3B47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all 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ou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al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h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partmen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ep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e </a:t>
            </a:r>
            <a:r>
              <a:rPr sz="1800" spc="-35" dirty="0">
                <a:solidFill>
                  <a:srgbClr val="3D3B47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D3B47"/>
                </a:solidFill>
                <a:latin typeface="Calibri"/>
                <a:cs typeface="Calibri"/>
              </a:rPr>
              <a:t>furthe</a:t>
            </a:r>
            <a:r>
              <a:rPr sz="1800" spc="-1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1800" spc="1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as</a:t>
            </a:r>
            <a:r>
              <a:rPr sz="1800" spc="-5" dirty="0">
                <a:solidFill>
                  <a:srgbClr val="3D3B47"/>
                </a:solidFill>
                <a:latin typeface="Calibri"/>
                <a:cs typeface="Calibri"/>
              </a:rPr>
              <a:t>si</a:t>
            </a:r>
            <a:r>
              <a:rPr sz="1800" spc="-2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D3B47"/>
                </a:solidFill>
                <a:latin typeface="Calibri"/>
                <a:cs typeface="Calibri"/>
              </a:rPr>
              <a:t>ance.</a:t>
            </a:r>
            <a:endParaRPr sz="1800" dirty="0">
              <a:latin typeface="Calibri"/>
              <a:cs typeface="Calibri"/>
            </a:endParaRPr>
          </a:p>
          <a:p>
            <a:pPr marL="318770" indent="-306070">
              <a:lnSpc>
                <a:spcPct val="100000"/>
              </a:lnSpc>
              <a:spcBef>
                <a:spcPts val="825"/>
              </a:spcBef>
              <a:buClr>
                <a:srgbClr val="F68716"/>
              </a:buClr>
              <a:buSzPct val="91666"/>
              <a:buFont typeface="Wingdings 2"/>
              <a:buChar char=""/>
              <a:tabLst>
                <a:tab pos="319405" algn="l"/>
              </a:tabLst>
            </a:pPr>
            <a:r>
              <a:rPr sz="2400" b="1" spc="-20" dirty="0">
                <a:solidFill>
                  <a:srgbClr val="3D3B47"/>
                </a:solidFill>
                <a:latin typeface="Calibri"/>
                <a:cs typeface="Calibri"/>
              </a:rPr>
              <a:t>Cal</a:t>
            </a:r>
            <a:r>
              <a:rPr sz="2400" b="1" spc="-10" dirty="0">
                <a:solidFill>
                  <a:srgbClr val="3D3B47"/>
                </a:solidFill>
                <a:latin typeface="Calibri"/>
                <a:cs typeface="Calibri"/>
              </a:rPr>
              <a:t>l</a:t>
            </a:r>
            <a:r>
              <a:rPr sz="2400" b="1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3D3B47"/>
                </a:solidFill>
                <a:latin typeface="Calibri"/>
                <a:cs typeface="Calibri"/>
              </a:rPr>
              <a:t>our</a:t>
            </a:r>
            <a:r>
              <a:rPr sz="2400" b="1" spc="-20" dirty="0">
                <a:solidFill>
                  <a:srgbClr val="3D3B47"/>
                </a:solidFill>
                <a:latin typeface="Calibri"/>
                <a:cs typeface="Calibri"/>
              </a:rPr>
              <a:t> Ca</a:t>
            </a:r>
            <a:r>
              <a:rPr sz="2400" b="1" spc="-5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400" b="1" spc="-60" dirty="0">
                <a:solidFill>
                  <a:srgbClr val="3D3B47"/>
                </a:solidFill>
                <a:latin typeface="Calibri"/>
                <a:cs typeface="Calibri"/>
              </a:rPr>
              <a:t>n</a:t>
            </a:r>
            <a:r>
              <a:rPr sz="2400" b="1" spc="-20" dirty="0">
                <a:solidFill>
                  <a:srgbClr val="3D3B47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3D3B47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400" b="1" spc="-35" dirty="0">
                <a:solidFill>
                  <a:srgbClr val="3D3B47"/>
                </a:solidFill>
                <a:latin typeface="Calibri"/>
                <a:cs typeface="Calibri"/>
              </a:rPr>
              <a:t>g</a:t>
            </a:r>
            <a:r>
              <a:rPr sz="2400" b="1" spc="-40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3D3B47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3D3B47"/>
                </a:solidFill>
                <a:latin typeface="Calibri"/>
                <a:cs typeface="Calibri"/>
              </a:rPr>
              <a:t>on</a:t>
            </a:r>
            <a:r>
              <a:rPr sz="2400" b="1" spc="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3D3B47"/>
                </a:solidFill>
                <a:latin typeface="Calibri"/>
                <a:cs typeface="Calibri"/>
              </a:rPr>
              <a:t>Line</a:t>
            </a:r>
            <a:r>
              <a:rPr sz="2400" b="1" spc="-5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3D3B47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3D3B47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400" b="1" spc="-20" dirty="0">
                <a:solidFill>
                  <a:srgbClr val="3D3B47"/>
                </a:solidFill>
                <a:latin typeface="Calibri"/>
                <a:cs typeface="Calibri"/>
              </a:rPr>
              <a:t>epor</a:t>
            </a:r>
            <a:r>
              <a:rPr sz="2400" b="1" spc="-10" dirty="0">
                <a:solidFill>
                  <a:srgbClr val="3D3B47"/>
                </a:solidFill>
                <a:latin typeface="Calibri"/>
                <a:cs typeface="Calibri"/>
              </a:rPr>
              <a:t>t </a:t>
            </a:r>
            <a:r>
              <a:rPr sz="2400" b="1" spc="-15" dirty="0">
                <a:solidFill>
                  <a:srgbClr val="3D3B47"/>
                </a:solidFill>
                <a:latin typeface="Calibri"/>
                <a:cs typeface="Calibri"/>
              </a:rPr>
              <a:t>out</a:t>
            </a:r>
            <a:r>
              <a:rPr sz="2400" b="1" spc="-25" dirty="0">
                <a:solidFill>
                  <a:srgbClr val="3D3B47"/>
                </a:solidFill>
                <a:latin typeface="Calibri"/>
                <a:cs typeface="Calibri"/>
              </a:rPr>
              <a:t>b</a:t>
            </a:r>
            <a:r>
              <a:rPr sz="2400" b="1" spc="-30" dirty="0">
                <a:solidFill>
                  <a:srgbClr val="3D3B47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3D3B47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3D3B47"/>
                </a:solidFill>
                <a:latin typeface="Calibri"/>
                <a:cs typeface="Calibri"/>
              </a:rPr>
              <a:t>a</a:t>
            </a:r>
            <a:r>
              <a:rPr sz="2400" b="1" spc="-40" dirty="0">
                <a:solidFill>
                  <a:srgbClr val="3D3B47"/>
                </a:solidFill>
                <a:latin typeface="Calibri"/>
                <a:cs typeface="Calibri"/>
              </a:rPr>
              <a:t>k</a:t>
            </a:r>
            <a:r>
              <a:rPr sz="2400" b="1" spc="-10" dirty="0">
                <a:solidFill>
                  <a:srgbClr val="3D3B47"/>
                </a:solidFill>
                <a:latin typeface="Calibri"/>
                <a:cs typeface="Calibri"/>
              </a:rPr>
              <a:t>s:</a:t>
            </a:r>
            <a:r>
              <a:rPr sz="2400" b="1" spc="20" dirty="0">
                <a:solidFill>
                  <a:srgbClr val="3D3B47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68716"/>
                </a:solidFill>
                <a:latin typeface="Calibri"/>
                <a:cs typeface="Calibri"/>
              </a:rPr>
              <a:t>(</a:t>
            </a:r>
            <a:r>
              <a:rPr sz="2400" b="1" spc="-25" dirty="0">
                <a:solidFill>
                  <a:srgbClr val="F68716"/>
                </a:solidFill>
                <a:latin typeface="Calibri"/>
                <a:cs typeface="Calibri"/>
              </a:rPr>
              <a:t>5</a:t>
            </a:r>
            <a:r>
              <a:rPr sz="2400" b="1" spc="-15" dirty="0">
                <a:solidFill>
                  <a:srgbClr val="F68716"/>
                </a:solidFill>
                <a:latin typeface="Calibri"/>
                <a:cs typeface="Calibri"/>
              </a:rPr>
              <a:t>1</a:t>
            </a:r>
            <a:r>
              <a:rPr sz="2400" b="1" spc="-25" dirty="0">
                <a:solidFill>
                  <a:srgbClr val="F68716"/>
                </a:solidFill>
                <a:latin typeface="Calibri"/>
                <a:cs typeface="Calibri"/>
              </a:rPr>
              <a:t>7</a:t>
            </a:r>
            <a:r>
              <a:rPr sz="2400" b="1" spc="-10" dirty="0">
                <a:solidFill>
                  <a:srgbClr val="F68716"/>
                </a:solidFill>
                <a:latin typeface="Calibri"/>
                <a:cs typeface="Calibri"/>
              </a:rPr>
              <a:t>)</a:t>
            </a:r>
            <a:r>
              <a:rPr sz="2400" b="1" dirty="0">
                <a:solidFill>
                  <a:srgbClr val="F68716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68716"/>
                </a:solidFill>
                <a:latin typeface="Calibri"/>
                <a:cs typeface="Calibri"/>
              </a:rPr>
              <a:t>54</a:t>
            </a:r>
            <a:r>
              <a:rPr sz="2400" b="1" spc="-25" dirty="0">
                <a:solidFill>
                  <a:srgbClr val="F68716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68716"/>
                </a:solidFill>
                <a:latin typeface="Calibri"/>
                <a:cs typeface="Calibri"/>
              </a:rPr>
              <a:t>-</a:t>
            </a:r>
            <a:r>
              <a:rPr sz="2400" b="1" spc="-20" dirty="0">
                <a:solidFill>
                  <a:srgbClr val="F68716"/>
                </a:solidFill>
                <a:latin typeface="Calibri"/>
                <a:cs typeface="Calibri"/>
              </a:rPr>
              <a:t>2641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5241" y="3395471"/>
            <a:ext cx="1111250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68716"/>
                </a:solidFill>
                <a:latin typeface="Calibri"/>
                <a:cs typeface="Calibri"/>
              </a:rPr>
              <a:t>M</a:t>
            </a:r>
            <a:r>
              <a:rPr sz="1800" b="1" spc="5" dirty="0">
                <a:solidFill>
                  <a:srgbClr val="F68716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as</a:t>
            </a:r>
            <a:r>
              <a:rPr sz="1800" b="1" dirty="0">
                <a:solidFill>
                  <a:srgbClr val="F68716"/>
                </a:solidFill>
                <a:latin typeface="Calibri"/>
                <a:cs typeface="Calibri"/>
              </a:rPr>
              <a:t>l</a:t>
            </a:r>
            <a:r>
              <a:rPr sz="1800" b="1" spc="5" dirty="0">
                <a:solidFill>
                  <a:srgbClr val="F68716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s M</a:t>
            </a:r>
            <a:r>
              <a:rPr sz="1800" b="1" spc="-5" dirty="0">
                <a:solidFill>
                  <a:srgbClr val="F68716"/>
                </a:solidFill>
                <a:latin typeface="Calibri"/>
                <a:cs typeface="Calibri"/>
              </a:rPr>
              <a:t>umps 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Ru</a:t>
            </a:r>
            <a:r>
              <a:rPr sz="1800" b="1" dirty="0">
                <a:solidFill>
                  <a:srgbClr val="F68716"/>
                </a:solidFill>
                <a:latin typeface="Calibri"/>
                <a:cs typeface="Calibri"/>
              </a:rPr>
              <a:t>b</a:t>
            </a:r>
            <a:r>
              <a:rPr sz="1800" b="1" spc="5" dirty="0">
                <a:solidFill>
                  <a:srgbClr val="F68716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lla</a:t>
            </a:r>
            <a:r>
              <a:rPr sz="1800" b="1" spc="-5" dirty="0">
                <a:solidFill>
                  <a:srgbClr val="F68716"/>
                </a:solidFill>
                <a:latin typeface="Calibri"/>
                <a:cs typeface="Calibri"/>
              </a:rPr>
              <a:t> Chi</a:t>
            </a:r>
            <a:r>
              <a:rPr sz="1800" b="1" spc="5" dirty="0">
                <a:solidFill>
                  <a:srgbClr val="F68716"/>
                </a:solidFill>
                <a:latin typeface="Calibri"/>
                <a:cs typeface="Calibri"/>
              </a:rPr>
              <a:t>c</a:t>
            </a:r>
            <a:r>
              <a:rPr sz="1800" b="1" spc="-50" dirty="0">
                <a:solidFill>
                  <a:srgbClr val="F68716"/>
                </a:solidFill>
                <a:latin typeface="Calibri"/>
                <a:cs typeface="Calibri"/>
              </a:rPr>
              <a:t>k</a:t>
            </a:r>
            <a:r>
              <a:rPr sz="1800" b="1" dirty="0">
                <a:solidFill>
                  <a:srgbClr val="F68716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68716"/>
                </a:solidFill>
                <a:latin typeface="Calibri"/>
                <a:cs typeface="Calibri"/>
              </a:rPr>
              <a:t>n</a:t>
            </a:r>
            <a:r>
              <a:rPr sz="1800" b="1" spc="5" dirty="0">
                <a:solidFill>
                  <a:srgbClr val="F68716"/>
                </a:solidFill>
                <a:latin typeface="Calibri"/>
                <a:cs typeface="Calibri"/>
              </a:rPr>
              <a:t>p</a:t>
            </a:r>
            <a:r>
              <a:rPr sz="1800" b="1" spc="-45" dirty="0">
                <a:solidFill>
                  <a:srgbClr val="F68716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68716"/>
                </a:solidFill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0158" y="3395471"/>
            <a:ext cx="2876550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F68716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68716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68716"/>
                </a:solidFill>
                <a:latin typeface="Calibri"/>
                <a:cs typeface="Calibri"/>
              </a:rPr>
              <a:t>rtus</a:t>
            </a:r>
            <a:r>
              <a:rPr sz="1800" b="1" spc="-5" dirty="0">
                <a:solidFill>
                  <a:srgbClr val="F68716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F68716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5" dirty="0">
                <a:solidFill>
                  <a:srgbClr val="F68716"/>
                </a:solidFill>
                <a:latin typeface="Calibri"/>
                <a:cs typeface="Calibri"/>
              </a:rPr>
              <a:t>Ha</a:t>
            </a:r>
            <a:r>
              <a:rPr sz="1800" b="1" spc="-5" dirty="0">
                <a:solidFill>
                  <a:srgbClr val="F68716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68716"/>
                </a:solidFill>
                <a:latin typeface="Calibri"/>
                <a:cs typeface="Calibri"/>
              </a:rPr>
              <a:t>mo</a:t>
            </a:r>
            <a:r>
              <a:rPr sz="1800" b="1" spc="-5" dirty="0">
                <a:solidFill>
                  <a:srgbClr val="F68716"/>
                </a:solidFill>
                <a:latin typeface="Calibri"/>
                <a:cs typeface="Calibri"/>
              </a:rPr>
              <a:t>p</a:t>
            </a:r>
            <a:r>
              <a:rPr sz="1800" b="1" spc="-20" dirty="0">
                <a:solidFill>
                  <a:srgbClr val="F68716"/>
                </a:solidFill>
                <a:latin typeface="Calibri"/>
                <a:cs typeface="Calibri"/>
              </a:rPr>
              <a:t>h</a:t>
            </a:r>
            <a:r>
              <a:rPr sz="1800" b="1" spc="-5" dirty="0">
                <a:solidFill>
                  <a:srgbClr val="F68716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F68716"/>
                </a:solidFill>
                <a:latin typeface="Calibri"/>
                <a:cs typeface="Calibri"/>
              </a:rPr>
              <a:t>lu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s</a:t>
            </a:r>
            <a:r>
              <a:rPr sz="1800" b="1" spc="-30" dirty="0">
                <a:solidFill>
                  <a:srgbClr val="F687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68716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F68716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F68716"/>
                </a:solidFill>
                <a:latin typeface="Calibri"/>
                <a:cs typeface="Calibri"/>
              </a:rPr>
              <a:t>flu</a:t>
            </a:r>
            <a:r>
              <a:rPr sz="1800" b="1" spc="5" dirty="0">
                <a:solidFill>
                  <a:srgbClr val="F68716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n</a:t>
            </a:r>
            <a:r>
              <a:rPr sz="1800" b="1" spc="-35" dirty="0">
                <a:solidFill>
                  <a:srgbClr val="F68716"/>
                </a:solidFill>
                <a:latin typeface="Calibri"/>
                <a:cs typeface="Calibri"/>
              </a:rPr>
              <a:t>z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F68716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F68716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ype</a:t>
            </a:r>
            <a:r>
              <a:rPr sz="1800" b="1" spc="-20" dirty="0">
                <a:solidFill>
                  <a:srgbClr val="F687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B</a:t>
            </a:r>
            <a:r>
              <a:rPr sz="1800" b="1" spc="-5" dirty="0">
                <a:solidFill>
                  <a:srgbClr val="F687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68716"/>
                </a:solidFill>
                <a:latin typeface="Calibri"/>
                <a:cs typeface="Calibri"/>
              </a:rPr>
              <a:t>H</a:t>
            </a:r>
            <a:r>
              <a:rPr sz="1800" b="1" spc="5" dirty="0">
                <a:solidFill>
                  <a:srgbClr val="F68716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p</a:t>
            </a:r>
            <a:r>
              <a:rPr sz="1800" b="1" spc="-25" dirty="0">
                <a:solidFill>
                  <a:srgbClr val="F68716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titis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68716"/>
                </a:solidFill>
                <a:latin typeface="Calibri"/>
                <a:cs typeface="Calibri"/>
              </a:rPr>
              <a:t>Mening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F68716"/>
                </a:solidFill>
                <a:latin typeface="Calibri"/>
                <a:cs typeface="Calibri"/>
              </a:rPr>
              <a:t>tis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3422" y="3395471"/>
            <a:ext cx="119951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Encep</a:t>
            </a:r>
            <a:r>
              <a:rPr sz="1800" b="1" spc="-20" dirty="0">
                <a:solidFill>
                  <a:srgbClr val="F68716"/>
                </a:solidFill>
                <a:latin typeface="Calibri"/>
                <a:cs typeface="Calibri"/>
              </a:rPr>
              <a:t>h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a</a:t>
            </a:r>
            <a:r>
              <a:rPr sz="1800" b="1" spc="-20" dirty="0">
                <a:solidFill>
                  <a:srgbClr val="F68716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it</a:t>
            </a:r>
            <a:r>
              <a:rPr sz="1800" b="1" spc="-20" dirty="0">
                <a:solidFill>
                  <a:srgbClr val="F68716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68716"/>
                </a:solidFill>
                <a:latin typeface="Calibri"/>
                <a:cs typeface="Calibri"/>
              </a:rPr>
              <a:t> </a:t>
            </a:r>
            <a:r>
              <a:rPr sz="1800" b="1" spc="-100" dirty="0">
                <a:solidFill>
                  <a:srgbClr val="F68716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ub</a:t>
            </a:r>
            <a:r>
              <a:rPr sz="1800" b="1" dirty="0">
                <a:solidFill>
                  <a:srgbClr val="F68716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68716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F68716"/>
                </a:solidFill>
                <a:latin typeface="Calibri"/>
                <a:cs typeface="Calibri"/>
              </a:rPr>
              <a:t>cul</a:t>
            </a:r>
            <a:r>
              <a:rPr sz="1800" b="1" spc="-20" dirty="0">
                <a:solidFill>
                  <a:srgbClr val="F68716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F68716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F68716"/>
                </a:solidFill>
                <a:latin typeface="Calibri"/>
                <a:cs typeface="Calibri"/>
              </a:rPr>
              <a:t>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90506" y="3519195"/>
            <a:ext cx="1421130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ases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wil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epor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eir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 Secti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47347" y="6225540"/>
            <a:ext cx="496824" cy="530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746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B5282D8782D409E467C5C57F32C2A" ma:contentTypeVersion="15" ma:contentTypeDescription="Create a new document." ma:contentTypeScope="" ma:versionID="70736343f817ce824b0bc2d854f301e3">
  <xsd:schema xmlns:xsd="http://www.w3.org/2001/XMLSchema" xmlns:xs="http://www.w3.org/2001/XMLSchema" xmlns:p="http://schemas.microsoft.com/office/2006/metadata/properties" xmlns:ns3="ca4e111a-8533-4112-940a-b8c19431c4ed" xmlns:ns4="7673355c-4d22-4357-b4b8-1e6cbbb73f03" targetNamespace="http://schemas.microsoft.com/office/2006/metadata/properties" ma:root="true" ma:fieldsID="aed8da9330d2dfb720c19a87fd97655c" ns3:_="" ns4:_="">
    <xsd:import namespace="ca4e111a-8533-4112-940a-b8c19431c4ed"/>
    <xsd:import namespace="7673355c-4d22-4357-b4b8-1e6cbbb73f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e111a-8533-4112-940a-b8c19431c4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3355c-4d22-4357-b4b8-1e6cbbb73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a4e111a-8533-4112-940a-b8c19431c4ed" xsi:nil="true"/>
  </documentManagement>
</p:properties>
</file>

<file path=customXml/itemProps1.xml><?xml version="1.0" encoding="utf-8"?>
<ds:datastoreItem xmlns:ds="http://schemas.openxmlformats.org/officeDocument/2006/customXml" ds:itemID="{2AAC90E9-AA66-4B93-A4AC-46F01ECD8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e111a-8533-4112-940a-b8c19431c4ed"/>
    <ds:schemaRef ds:uri="7673355c-4d22-4357-b4b8-1e6cbbb73f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4A92DF-299D-46FB-A002-43DF529BF1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A26D1-10A6-4A03-82FB-E50836B62E74}">
  <ds:schemaRefs>
    <ds:schemaRef ds:uri="http://www.w3.org/XML/1998/namespace"/>
    <ds:schemaRef ds:uri="http://schemas.microsoft.com/office/infopath/2007/PartnerControls"/>
    <ds:schemaRef ds:uri="http://purl.org/dc/dcmitype/"/>
    <ds:schemaRef ds:uri="7673355c-4d22-4357-b4b8-1e6cbbb73f03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ca4e111a-8533-4112-940a-b8c19431c4e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998</Words>
  <Application>Microsoft Office PowerPoint</Application>
  <PresentationFormat>Widescreen</PresentationFormat>
  <Paragraphs>103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Times New Roman</vt:lpstr>
      <vt:lpstr>Wingdings 2</vt:lpstr>
      <vt:lpstr>Office Theme</vt:lpstr>
      <vt:lpstr>COMMUNICABLE DISEASE REPORTING Childcare Facilities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HEARING AND VISION SCREENINGS BEDHD Technicians: Kathylee Brown &amp; Beatriz (Bea) Popp 2024-2025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COMMUNICABLE DISEASE REPORTING 2023-2024</dc:title>
  <dc:creator>Jackie Anderson</dc:creator>
  <cp:lastModifiedBy>Ali Quilitzsch</cp:lastModifiedBy>
  <cp:revision>20</cp:revision>
  <cp:lastPrinted>2023-08-15T18:51:15Z</cp:lastPrinted>
  <dcterms:created xsi:type="dcterms:W3CDTF">2023-07-25T16:12:58Z</dcterms:created>
  <dcterms:modified xsi:type="dcterms:W3CDTF">2024-06-04T16:02:13Z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2023-07-23T00:00:00Z</vt:filetime>
  </property>
  <property fmtid="{D5CDD505-2E9C-101B-9397-08002B2CF9AE}" pid="3" name="LastSaved">
    <vt:filetime>2023-07-25T00:00:00Z</vt:filetime>
  </property>
  <property fmtid="{D5CDD505-2E9C-101B-9397-08002B2CF9AE}" pid="4" name="ContentTypeId">
    <vt:lpwstr>0x010100AF8B5282D8782D409E467C5C57F32C2A</vt:lpwstr>
  </property>
</Properties>
</file>